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8" r:id="rId5"/>
  </p:sldMasterIdLst>
  <p:notesMasterIdLst>
    <p:notesMasterId r:id="rId19"/>
  </p:notesMasterIdLst>
  <p:sldIdLst>
    <p:sldId id="279" r:id="rId6"/>
    <p:sldId id="278" r:id="rId7"/>
    <p:sldId id="277" r:id="rId8"/>
    <p:sldId id="276" r:id="rId9"/>
    <p:sldId id="268" r:id="rId10"/>
    <p:sldId id="274" r:id="rId11"/>
    <p:sldId id="273" r:id="rId12"/>
    <p:sldId id="267" r:id="rId13"/>
    <p:sldId id="269" r:id="rId14"/>
    <p:sldId id="272" r:id="rId15"/>
    <p:sldId id="270" r:id="rId16"/>
    <p:sldId id="271" r:id="rId17"/>
    <p:sldId id="275" r:id="rId18"/>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6804" userDrawn="1">
          <p15:clr>
            <a:srgbClr val="A4A3A4"/>
          </p15:clr>
        </p15:guide>
        <p15:guide id="3" orient="horz" pos="2976">
          <p15:clr>
            <a:srgbClr val="A4A3A4"/>
          </p15:clr>
        </p15:guide>
        <p15:guide id="4"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Tangen" initials="JT" lastIdx="1" clrIdx="0">
    <p:extLst>
      <p:ext uri="{19B8F6BF-5375-455C-9EA6-DF929625EA0E}">
        <p15:presenceInfo xmlns:p15="http://schemas.microsoft.com/office/powerpoint/2012/main" userId="S::jane.helen.tangen@ptil.no::5a42098f-cad3-4d67-b9aa-b3882c3d82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91" autoAdjust="0"/>
  </p:normalViewPr>
  <p:slideViewPr>
    <p:cSldViewPr snapToGrid="0">
      <p:cViewPr varScale="1">
        <p:scale>
          <a:sx n="51" d="100"/>
          <a:sy n="51" d="100"/>
        </p:scale>
        <p:origin x="1254" y="72"/>
      </p:cViewPr>
      <p:guideLst>
        <p:guide orient="horz" pos="2568"/>
        <p:guide pos="6804"/>
        <p:guide orient="horz" pos="2976"/>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g-Rune Refvik" userId="c499e5a0-6d56-4d20-8556-7d78bcfcfa25" providerId="ADAL" clId="{D8250DB1-FB8D-416A-A831-E995D898B7A5}"/>
    <pc:docChg chg="custSel modSld">
      <pc:chgData name="Stig-Rune Refvik" userId="c499e5a0-6d56-4d20-8556-7d78bcfcfa25" providerId="ADAL" clId="{D8250DB1-FB8D-416A-A831-E995D898B7A5}" dt="2021-12-16T10:49:54.738" v="1" actId="27636"/>
      <pc:docMkLst>
        <pc:docMk/>
      </pc:docMkLst>
      <pc:sldChg chg="modNotes">
        <pc:chgData name="Stig-Rune Refvik" userId="c499e5a0-6d56-4d20-8556-7d78bcfcfa25" providerId="ADAL" clId="{D8250DB1-FB8D-416A-A831-E995D898B7A5}" dt="2021-12-16T10:49:54.738" v="1" actId="27636"/>
        <pc:sldMkLst>
          <pc:docMk/>
          <pc:sldMk cId="77206848" sldId="273"/>
        </pc:sldMkLst>
      </pc:sldChg>
      <pc:sldChg chg="modNotes">
        <pc:chgData name="Stig-Rune Refvik" userId="c499e5a0-6d56-4d20-8556-7d78bcfcfa25" providerId="ADAL" clId="{D8250DB1-FB8D-416A-A831-E995D898B7A5}" dt="2021-12-16T10:49:54.731" v="0" actId="27636"/>
        <pc:sldMkLst>
          <pc:docMk/>
          <pc:sldMk cId="1237811637"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65714D0-7710-481E-A3E1-17886269C685}" type="datetimeFigureOut">
              <a:rPr lang="nb-NO" smtClean="0"/>
              <a:pPr/>
              <a:t>16.12.2021</a:t>
            </a:fld>
            <a:endParaRPr lang="nb-NO"/>
          </a:p>
        </p:txBody>
      </p:sp>
      <p:sp>
        <p:nvSpPr>
          <p:cNvPr id="4" name="Plassholder for lysbil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131682C-208B-4A37-9EDC-1447EDE250AA}" type="slidenum">
              <a:rPr lang="nb-NO" smtClean="0"/>
              <a:pPr/>
              <a:t>‹#›</a:t>
            </a:fld>
            <a:endParaRPr lang="nb-NO"/>
          </a:p>
        </p:txBody>
      </p:sp>
    </p:spTree>
    <p:extLst>
      <p:ext uri="{BB962C8B-B14F-4D97-AF65-F5344CB8AC3E}">
        <p14:creationId xmlns:p14="http://schemas.microsoft.com/office/powerpoint/2010/main" val="729162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131682C-208B-4A37-9EDC-1447EDE250AA}" type="slidenum">
              <a:rPr lang="nb-NO" smtClean="0"/>
              <a:pPr/>
              <a:t>1</a:t>
            </a:fld>
            <a:endParaRPr lang="nb-NO"/>
          </a:p>
        </p:txBody>
      </p:sp>
    </p:spTree>
    <p:extLst>
      <p:ext uri="{BB962C8B-B14F-4D97-AF65-F5344CB8AC3E}">
        <p14:creationId xmlns:p14="http://schemas.microsoft.com/office/powerpoint/2010/main" val="4022668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131682C-208B-4A37-9EDC-1447EDE250AA}" type="slidenum">
              <a:rPr lang="nb-NO" smtClean="0"/>
              <a:pPr/>
              <a:t>10</a:t>
            </a:fld>
            <a:endParaRPr lang="nb-NO"/>
          </a:p>
        </p:txBody>
      </p:sp>
    </p:spTree>
    <p:extLst>
      <p:ext uri="{BB962C8B-B14F-4D97-AF65-F5344CB8AC3E}">
        <p14:creationId xmlns:p14="http://schemas.microsoft.com/office/powerpoint/2010/main" val="2491699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131682C-208B-4A37-9EDC-1447EDE250AA}" type="slidenum">
              <a:rPr lang="nb-NO" smtClean="0"/>
              <a:pPr/>
              <a:t>11</a:t>
            </a:fld>
            <a:endParaRPr lang="nb-NO"/>
          </a:p>
        </p:txBody>
      </p:sp>
    </p:spTree>
    <p:extLst>
      <p:ext uri="{BB962C8B-B14F-4D97-AF65-F5344CB8AC3E}">
        <p14:creationId xmlns:p14="http://schemas.microsoft.com/office/powerpoint/2010/main" val="73609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131682C-208B-4A37-9EDC-1447EDE250AA}" type="slidenum">
              <a:rPr lang="nb-NO" smtClean="0"/>
              <a:pPr/>
              <a:t>12</a:t>
            </a:fld>
            <a:endParaRPr lang="nb-NO"/>
          </a:p>
        </p:txBody>
      </p:sp>
    </p:spTree>
    <p:extLst>
      <p:ext uri="{BB962C8B-B14F-4D97-AF65-F5344CB8AC3E}">
        <p14:creationId xmlns:p14="http://schemas.microsoft.com/office/powerpoint/2010/main" val="2007548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131682C-208B-4A37-9EDC-1447EDE250AA}" type="slidenum">
              <a:rPr lang="nb-NO" smtClean="0"/>
              <a:pPr/>
              <a:t>13</a:t>
            </a:fld>
            <a:endParaRPr lang="nb-NO"/>
          </a:p>
        </p:txBody>
      </p:sp>
    </p:spTree>
    <p:extLst>
      <p:ext uri="{BB962C8B-B14F-4D97-AF65-F5344CB8AC3E}">
        <p14:creationId xmlns:p14="http://schemas.microsoft.com/office/powerpoint/2010/main" val="688407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131682C-208B-4A37-9EDC-1447EDE250AA}" type="slidenum">
              <a:rPr lang="nb-NO" smtClean="0"/>
              <a:pPr/>
              <a:t>2</a:t>
            </a:fld>
            <a:endParaRPr lang="nb-NO"/>
          </a:p>
        </p:txBody>
      </p:sp>
    </p:spTree>
    <p:extLst>
      <p:ext uri="{BB962C8B-B14F-4D97-AF65-F5344CB8AC3E}">
        <p14:creationId xmlns:p14="http://schemas.microsoft.com/office/powerpoint/2010/main" val="73701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131682C-208B-4A37-9EDC-1447EDE250AA}" type="slidenum">
              <a:rPr lang="nb-NO" smtClean="0"/>
              <a:pPr/>
              <a:t>3</a:t>
            </a:fld>
            <a:endParaRPr lang="nb-NO"/>
          </a:p>
        </p:txBody>
      </p:sp>
    </p:spTree>
    <p:extLst>
      <p:ext uri="{BB962C8B-B14F-4D97-AF65-F5344CB8AC3E}">
        <p14:creationId xmlns:p14="http://schemas.microsoft.com/office/powerpoint/2010/main" val="344707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131682C-208B-4A37-9EDC-1447EDE250AA}" type="slidenum">
              <a:rPr lang="nb-NO" smtClean="0"/>
              <a:pPr/>
              <a:t>4</a:t>
            </a:fld>
            <a:endParaRPr lang="nb-NO"/>
          </a:p>
        </p:txBody>
      </p:sp>
    </p:spTree>
    <p:extLst>
      <p:ext uri="{BB962C8B-B14F-4D97-AF65-F5344CB8AC3E}">
        <p14:creationId xmlns:p14="http://schemas.microsoft.com/office/powerpoint/2010/main" val="367479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solidFill>
                <a:srgbClr val="333333"/>
              </a:solidFill>
              <a:latin typeface="aeonik"/>
            </a:endParaRPr>
          </a:p>
          <a:p>
            <a:pPr algn="l"/>
            <a:endParaRPr lang="nb-NO" b="0" i="0" dirty="0">
              <a:solidFill>
                <a:srgbClr val="333333"/>
              </a:solidFill>
              <a:effectLst/>
              <a:latin typeface="aeonik"/>
            </a:endParaRPr>
          </a:p>
        </p:txBody>
      </p:sp>
      <p:sp>
        <p:nvSpPr>
          <p:cNvPr id="4" name="Plassholder for lysbildenummer 3"/>
          <p:cNvSpPr>
            <a:spLocks noGrp="1"/>
          </p:cNvSpPr>
          <p:nvPr>
            <p:ph type="sldNum" sz="quarter" idx="5"/>
          </p:nvPr>
        </p:nvSpPr>
        <p:spPr/>
        <p:txBody>
          <a:bodyPr/>
          <a:lstStyle/>
          <a:p>
            <a:fld id="{7131682C-208B-4A37-9EDC-1447EDE250AA}" type="slidenum">
              <a:rPr lang="nb-NO" smtClean="0"/>
              <a:pPr/>
              <a:t>5</a:t>
            </a:fld>
            <a:endParaRPr lang="nb-NO"/>
          </a:p>
        </p:txBody>
      </p:sp>
    </p:spTree>
    <p:extLst>
      <p:ext uri="{BB962C8B-B14F-4D97-AF65-F5344CB8AC3E}">
        <p14:creationId xmlns:p14="http://schemas.microsoft.com/office/powerpoint/2010/main" val="293728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en-US" dirty="0">
              <a:cs typeface="Calibri"/>
            </a:endParaRPr>
          </a:p>
        </p:txBody>
      </p:sp>
      <p:sp>
        <p:nvSpPr>
          <p:cNvPr id="4" name="Plassholder for lysbildenummer 3"/>
          <p:cNvSpPr>
            <a:spLocks noGrp="1"/>
          </p:cNvSpPr>
          <p:nvPr>
            <p:ph type="sldNum" sz="quarter" idx="5"/>
          </p:nvPr>
        </p:nvSpPr>
        <p:spPr/>
        <p:txBody>
          <a:bodyPr/>
          <a:lstStyle/>
          <a:p>
            <a:fld id="{7131682C-208B-4A37-9EDC-1447EDE250AA}" type="slidenum">
              <a:rPr lang="nb-NO" smtClean="0"/>
              <a:pPr/>
              <a:t>6</a:t>
            </a:fld>
            <a:endParaRPr lang="nb-NO"/>
          </a:p>
        </p:txBody>
      </p:sp>
    </p:spTree>
    <p:extLst>
      <p:ext uri="{BB962C8B-B14F-4D97-AF65-F5344CB8AC3E}">
        <p14:creationId xmlns:p14="http://schemas.microsoft.com/office/powerpoint/2010/main" val="3077956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cs typeface="Calibri"/>
            </a:endParaRPr>
          </a:p>
        </p:txBody>
      </p:sp>
      <p:sp>
        <p:nvSpPr>
          <p:cNvPr id="4" name="Plassholder for lysbildenummer 3"/>
          <p:cNvSpPr>
            <a:spLocks noGrp="1"/>
          </p:cNvSpPr>
          <p:nvPr>
            <p:ph type="sldNum" sz="quarter" idx="5"/>
          </p:nvPr>
        </p:nvSpPr>
        <p:spPr/>
        <p:txBody>
          <a:bodyPr/>
          <a:lstStyle/>
          <a:p>
            <a:fld id="{7131682C-208B-4A37-9EDC-1447EDE250AA}" type="slidenum">
              <a:rPr lang="nb-NO" smtClean="0"/>
              <a:pPr/>
              <a:t>7</a:t>
            </a:fld>
            <a:endParaRPr lang="nb-NO"/>
          </a:p>
        </p:txBody>
      </p:sp>
    </p:spTree>
    <p:extLst>
      <p:ext uri="{BB962C8B-B14F-4D97-AF65-F5344CB8AC3E}">
        <p14:creationId xmlns:p14="http://schemas.microsoft.com/office/powerpoint/2010/main" val="4209434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en-US" dirty="0"/>
          </a:p>
          <a:p>
            <a:endParaRPr lang="nb-NO" dirty="0">
              <a:cs typeface="Calibri"/>
            </a:endParaRPr>
          </a:p>
          <a:p>
            <a:endParaRPr lang="nb-NO" dirty="0">
              <a:cs typeface="Calibri"/>
            </a:endParaRPr>
          </a:p>
        </p:txBody>
      </p:sp>
      <p:sp>
        <p:nvSpPr>
          <p:cNvPr id="4" name="Plassholder for lysbildenummer 3"/>
          <p:cNvSpPr>
            <a:spLocks noGrp="1"/>
          </p:cNvSpPr>
          <p:nvPr>
            <p:ph type="sldNum" sz="quarter" idx="5"/>
          </p:nvPr>
        </p:nvSpPr>
        <p:spPr/>
        <p:txBody>
          <a:bodyPr/>
          <a:lstStyle/>
          <a:p>
            <a:fld id="{7131682C-208B-4A37-9EDC-1447EDE250AA}" type="slidenum">
              <a:rPr lang="nb-NO" smtClean="0"/>
              <a:pPr/>
              <a:t>8</a:t>
            </a:fld>
            <a:endParaRPr lang="nb-NO"/>
          </a:p>
        </p:txBody>
      </p:sp>
    </p:spTree>
    <p:extLst>
      <p:ext uri="{BB962C8B-B14F-4D97-AF65-F5344CB8AC3E}">
        <p14:creationId xmlns:p14="http://schemas.microsoft.com/office/powerpoint/2010/main" val="1655719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131682C-208B-4A37-9EDC-1447EDE250AA}" type="slidenum">
              <a:rPr lang="nb-NO" smtClean="0"/>
              <a:pPr/>
              <a:t>9</a:t>
            </a:fld>
            <a:endParaRPr lang="nb-NO"/>
          </a:p>
        </p:txBody>
      </p:sp>
    </p:spTree>
    <p:extLst>
      <p:ext uri="{BB962C8B-B14F-4D97-AF65-F5344CB8AC3E}">
        <p14:creationId xmlns:p14="http://schemas.microsoft.com/office/powerpoint/2010/main" val="45320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side">
    <p:spTree>
      <p:nvGrpSpPr>
        <p:cNvPr id="1" name=""/>
        <p:cNvGrpSpPr/>
        <p:nvPr/>
      </p:nvGrpSpPr>
      <p:grpSpPr>
        <a:xfrm>
          <a:off x="0" y="0"/>
          <a:ext cx="0" cy="0"/>
          <a:chOff x="0" y="0"/>
          <a:chExt cx="0" cy="0"/>
        </a:xfrm>
      </p:grpSpPr>
      <p:sp>
        <p:nvSpPr>
          <p:cNvPr id="2" name="Tittel 1"/>
          <p:cNvSpPr>
            <a:spLocks noGrp="1"/>
          </p:cNvSpPr>
          <p:nvPr>
            <p:ph type="ctrTitle"/>
          </p:nvPr>
        </p:nvSpPr>
        <p:spPr>
          <a:xfrm>
            <a:off x="1055688" y="765176"/>
            <a:ext cx="10080625" cy="719138"/>
          </a:xfrm>
        </p:spPr>
        <p:txBody>
          <a:bodyPr/>
          <a:lstStyle>
            <a:lvl1pPr algn="l">
              <a:defRPr/>
            </a:lvl1pPr>
          </a:lstStyle>
          <a:p>
            <a:r>
              <a:rPr lang="nb-NO"/>
              <a:t>Klikk for å redigere tittelstil</a:t>
            </a:r>
          </a:p>
        </p:txBody>
      </p:sp>
      <p:sp>
        <p:nvSpPr>
          <p:cNvPr id="3" name="Undertittel 2"/>
          <p:cNvSpPr>
            <a:spLocks noGrp="1"/>
          </p:cNvSpPr>
          <p:nvPr>
            <p:ph type="subTitle" idx="1"/>
          </p:nvPr>
        </p:nvSpPr>
        <p:spPr>
          <a:xfrm>
            <a:off x="1055687" y="1484314"/>
            <a:ext cx="10080625" cy="431799"/>
          </a:xfrm>
        </p:spPr>
        <p:txBody>
          <a:bodyPr/>
          <a:lstStyle>
            <a:lvl1pPr marL="0" indent="0" algn="l">
              <a:buNone/>
              <a:defRPr sz="2200">
                <a:solidFill>
                  <a:schemeClr val="tx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AF72D9FF-331C-41C8-A560-204956E18774}" type="datetimeFigureOut">
              <a:rPr lang="nb-NO" smtClean="0"/>
              <a:pPr/>
              <a:t>16.12.2021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side med hvit tekst">
    <p:spTree>
      <p:nvGrpSpPr>
        <p:cNvPr id="1" name=""/>
        <p:cNvGrpSpPr/>
        <p:nvPr/>
      </p:nvGrpSpPr>
      <p:grpSpPr>
        <a:xfrm>
          <a:off x="0" y="0"/>
          <a:ext cx="0" cy="0"/>
          <a:chOff x="0" y="0"/>
          <a:chExt cx="0" cy="0"/>
        </a:xfrm>
      </p:grpSpPr>
      <p:sp>
        <p:nvSpPr>
          <p:cNvPr id="2" name="Tittel 1"/>
          <p:cNvSpPr>
            <a:spLocks noGrp="1"/>
          </p:cNvSpPr>
          <p:nvPr>
            <p:ph type="ctrTitle"/>
          </p:nvPr>
        </p:nvSpPr>
        <p:spPr>
          <a:xfrm>
            <a:off x="1055688" y="765176"/>
            <a:ext cx="10080625" cy="719138"/>
          </a:xfrm>
        </p:spPr>
        <p:txBody>
          <a:bodyPr/>
          <a:lstStyle>
            <a:lvl1pPr algn="l">
              <a:defRPr>
                <a:solidFill>
                  <a:schemeClr val="bg1"/>
                </a:solidFill>
              </a:defRPr>
            </a:lvl1pPr>
          </a:lstStyle>
          <a:p>
            <a:r>
              <a:rPr lang="nb-NO"/>
              <a:t>Klikk for å redigere tittelstil</a:t>
            </a:r>
          </a:p>
        </p:txBody>
      </p:sp>
      <p:sp>
        <p:nvSpPr>
          <p:cNvPr id="3" name="Undertittel 2"/>
          <p:cNvSpPr>
            <a:spLocks noGrp="1"/>
          </p:cNvSpPr>
          <p:nvPr>
            <p:ph type="subTitle" idx="1"/>
          </p:nvPr>
        </p:nvSpPr>
        <p:spPr>
          <a:xfrm>
            <a:off x="1055687" y="1484314"/>
            <a:ext cx="10080625" cy="431799"/>
          </a:xfrm>
        </p:spPr>
        <p:txBody>
          <a:bodyPr/>
          <a:lstStyle>
            <a:lvl1pPr marL="0" indent="0" algn="l">
              <a:buNone/>
              <a:defRPr sz="2200">
                <a:solidFill>
                  <a:schemeClr val="bg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AF72D9FF-331C-41C8-A560-204956E18774}" type="datetimeFigureOut">
              <a:rPr lang="nb-NO" smtClean="0"/>
              <a:pPr/>
              <a:t>16.12.2021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08CD835-D62C-4EAB-BDED-144D56EEB79B}" type="slidenum">
              <a:rPr lang="nb-NO" smtClean="0"/>
              <a:pPr/>
              <a:t>‹#›</a:t>
            </a:fld>
            <a:endParaRPr lang="nb-NO"/>
          </a:p>
        </p:txBody>
      </p:sp>
    </p:spTree>
    <p:extLst>
      <p:ext uri="{BB962C8B-B14F-4D97-AF65-F5344CB8AC3E}">
        <p14:creationId xmlns:p14="http://schemas.microsoft.com/office/powerpoint/2010/main" val="199648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nstrestilt tittel og innhold med hvit tekst">
    <p:spTree>
      <p:nvGrpSpPr>
        <p:cNvPr id="1" name=""/>
        <p:cNvGrpSpPr/>
        <p:nvPr/>
      </p:nvGrpSpPr>
      <p:grpSpPr>
        <a:xfrm>
          <a:off x="0" y="0"/>
          <a:ext cx="0" cy="0"/>
          <a:chOff x="0" y="0"/>
          <a:chExt cx="0" cy="0"/>
        </a:xfrm>
      </p:grpSpPr>
      <p:sp>
        <p:nvSpPr>
          <p:cNvPr id="2" name="Tittel 1"/>
          <p:cNvSpPr>
            <a:spLocks noGrp="1"/>
          </p:cNvSpPr>
          <p:nvPr>
            <p:ph type="title"/>
          </p:nvPr>
        </p:nvSpPr>
        <p:spPr>
          <a:xfrm>
            <a:off x="1055441" y="764704"/>
            <a:ext cx="4680200" cy="720080"/>
          </a:xfrm>
        </p:spPr>
        <p:txBody>
          <a:bodyPr/>
          <a:lstStyle>
            <a:lvl1pPr>
              <a:defRPr>
                <a:solidFill>
                  <a:schemeClr val="bg1"/>
                </a:solidFill>
              </a:defRPr>
            </a:lvl1pPr>
          </a:lstStyle>
          <a:p>
            <a:r>
              <a:rPr lang="nb-NO"/>
              <a:t>Klikk for å redigere tittelstil</a:t>
            </a:r>
          </a:p>
        </p:txBody>
      </p:sp>
      <p:sp>
        <p:nvSpPr>
          <p:cNvPr id="3" name="Plassholder for innhold 2"/>
          <p:cNvSpPr>
            <a:spLocks noGrp="1"/>
          </p:cNvSpPr>
          <p:nvPr>
            <p:ph idx="1"/>
          </p:nvPr>
        </p:nvSpPr>
        <p:spPr>
          <a:xfrm>
            <a:off x="1055441" y="2132856"/>
            <a:ext cx="4680198" cy="38679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F72D9FF-331C-41C8-A560-204956E18774}" type="datetimeFigureOut">
              <a:rPr lang="nb-NO" smtClean="0"/>
              <a:pPr/>
              <a:t>16.12.2021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08CD835-D62C-4EAB-BDED-144D56EEB79B}" type="slidenum">
              <a:rPr lang="nb-NO" smtClean="0"/>
              <a:pPr/>
              <a:t>‹#›</a:t>
            </a:fld>
            <a:endParaRPr lang="nb-NO"/>
          </a:p>
        </p:txBody>
      </p:sp>
      <p:sp>
        <p:nvSpPr>
          <p:cNvPr id="8" name="Undertittel 2"/>
          <p:cNvSpPr>
            <a:spLocks noGrp="1"/>
          </p:cNvSpPr>
          <p:nvPr>
            <p:ph type="subTitle" idx="13"/>
          </p:nvPr>
        </p:nvSpPr>
        <p:spPr>
          <a:xfrm>
            <a:off x="1055688" y="1484314"/>
            <a:ext cx="4679952" cy="431799"/>
          </a:xfrm>
        </p:spPr>
        <p:txBody>
          <a:bodyPr/>
          <a:lstStyle>
            <a:lvl1pPr marL="0" indent="0" algn="l">
              <a:buNone/>
              <a:defRPr sz="2200">
                <a:solidFill>
                  <a:schemeClr val="bg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2225976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172815-A98A-4FAF-8C91-328F258516F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92AD954-E7FF-4081-A8F0-BD196C4C47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F96DF2B-F7BA-4E25-9AC6-AB13E97D8A51}"/>
              </a:ext>
            </a:extLst>
          </p:cNvPr>
          <p:cNvSpPr>
            <a:spLocks noGrp="1"/>
          </p:cNvSpPr>
          <p:nvPr>
            <p:ph type="dt" sz="half" idx="10"/>
          </p:nvPr>
        </p:nvSpPr>
        <p:spPr/>
        <p:txBody>
          <a:bodyPr/>
          <a:lstStyle/>
          <a:p>
            <a:fld id="{C305D958-7BF6-4AD6-94A8-7E547649B513}" type="datetimeFigureOut">
              <a:rPr lang="nb-NO" smtClean="0"/>
              <a:t>16.12.2021</a:t>
            </a:fld>
            <a:endParaRPr lang="nb-NO"/>
          </a:p>
        </p:txBody>
      </p:sp>
      <p:sp>
        <p:nvSpPr>
          <p:cNvPr id="5" name="Plassholder for bunntekst 4">
            <a:extLst>
              <a:ext uri="{FF2B5EF4-FFF2-40B4-BE49-F238E27FC236}">
                <a16:creationId xmlns:a16="http://schemas.microsoft.com/office/drawing/2014/main" id="{7CE49225-F265-431E-A0C2-43C53550F7E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D09350D-9471-4C1B-9498-3E864F512C73}"/>
              </a:ext>
            </a:extLst>
          </p:cNvPr>
          <p:cNvSpPr>
            <a:spLocks noGrp="1"/>
          </p:cNvSpPr>
          <p:nvPr>
            <p:ph type="sldNum" sz="quarter" idx="12"/>
          </p:nvPr>
        </p:nvSpPr>
        <p:spPr/>
        <p:txBody>
          <a:bodyPr/>
          <a:lstStyle/>
          <a:p>
            <a:fld id="{651769F9-7EA5-4992-8203-426851FBCFF0}" type="slidenum">
              <a:rPr lang="nb-NO" smtClean="0"/>
              <a:t>‹#›</a:t>
            </a:fld>
            <a:endParaRPr lang="nb-NO"/>
          </a:p>
        </p:txBody>
      </p:sp>
    </p:spTree>
    <p:extLst>
      <p:ext uri="{BB962C8B-B14F-4D97-AF65-F5344CB8AC3E}">
        <p14:creationId xmlns:p14="http://schemas.microsoft.com/office/powerpoint/2010/main" val="1003964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659052-C6B7-42D8-B0C1-67A3669A6F2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004C31A-0D57-479D-980D-79EA2C8FFBB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F134254-E238-404B-B067-A74B4E0B27B8}"/>
              </a:ext>
            </a:extLst>
          </p:cNvPr>
          <p:cNvSpPr>
            <a:spLocks noGrp="1"/>
          </p:cNvSpPr>
          <p:nvPr>
            <p:ph type="dt" sz="half" idx="10"/>
          </p:nvPr>
        </p:nvSpPr>
        <p:spPr/>
        <p:txBody>
          <a:bodyPr/>
          <a:lstStyle/>
          <a:p>
            <a:fld id="{C305D958-7BF6-4AD6-94A8-7E547649B513}" type="datetimeFigureOut">
              <a:rPr lang="nb-NO" smtClean="0"/>
              <a:t>16.12.2021</a:t>
            </a:fld>
            <a:endParaRPr lang="nb-NO"/>
          </a:p>
        </p:txBody>
      </p:sp>
      <p:sp>
        <p:nvSpPr>
          <p:cNvPr id="5" name="Plassholder for bunntekst 4">
            <a:extLst>
              <a:ext uri="{FF2B5EF4-FFF2-40B4-BE49-F238E27FC236}">
                <a16:creationId xmlns:a16="http://schemas.microsoft.com/office/drawing/2014/main" id="{9D716909-63DE-4DBC-A478-FBD938F2313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92D6E7F-2566-432F-BB43-4B4DE0CE19E4}"/>
              </a:ext>
            </a:extLst>
          </p:cNvPr>
          <p:cNvSpPr>
            <a:spLocks noGrp="1"/>
          </p:cNvSpPr>
          <p:nvPr>
            <p:ph type="sldNum" sz="quarter" idx="12"/>
          </p:nvPr>
        </p:nvSpPr>
        <p:spPr/>
        <p:txBody>
          <a:bodyPr/>
          <a:lstStyle/>
          <a:p>
            <a:fld id="{651769F9-7EA5-4992-8203-426851FBCFF0}" type="slidenum">
              <a:rPr lang="nb-NO" smtClean="0"/>
              <a:t>‹#›</a:t>
            </a:fld>
            <a:endParaRPr lang="nb-NO"/>
          </a:p>
        </p:txBody>
      </p:sp>
    </p:spTree>
    <p:extLst>
      <p:ext uri="{BB962C8B-B14F-4D97-AF65-F5344CB8AC3E}">
        <p14:creationId xmlns:p14="http://schemas.microsoft.com/office/powerpoint/2010/main" val="2740556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BC243F-798C-48D5-A59C-9F6EC03A1FB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1B7ED069-12E3-4863-A0C8-E8BBCEF041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C5048BC-B547-4CEA-A30A-84EEEF8E946E}"/>
              </a:ext>
            </a:extLst>
          </p:cNvPr>
          <p:cNvSpPr>
            <a:spLocks noGrp="1"/>
          </p:cNvSpPr>
          <p:nvPr>
            <p:ph type="dt" sz="half" idx="10"/>
          </p:nvPr>
        </p:nvSpPr>
        <p:spPr/>
        <p:txBody>
          <a:bodyPr/>
          <a:lstStyle/>
          <a:p>
            <a:fld id="{C305D958-7BF6-4AD6-94A8-7E547649B513}" type="datetimeFigureOut">
              <a:rPr lang="nb-NO" smtClean="0"/>
              <a:t>16.12.2021</a:t>
            </a:fld>
            <a:endParaRPr lang="nb-NO"/>
          </a:p>
        </p:txBody>
      </p:sp>
      <p:sp>
        <p:nvSpPr>
          <p:cNvPr id="5" name="Plassholder for bunntekst 4">
            <a:extLst>
              <a:ext uri="{FF2B5EF4-FFF2-40B4-BE49-F238E27FC236}">
                <a16:creationId xmlns:a16="http://schemas.microsoft.com/office/drawing/2014/main" id="{5D8F19AE-A2D3-43BC-A742-E6C0654F042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52CC86D-DB6A-4DC3-BCC6-BE6B3FCA9DCB}"/>
              </a:ext>
            </a:extLst>
          </p:cNvPr>
          <p:cNvSpPr>
            <a:spLocks noGrp="1"/>
          </p:cNvSpPr>
          <p:nvPr>
            <p:ph type="sldNum" sz="quarter" idx="12"/>
          </p:nvPr>
        </p:nvSpPr>
        <p:spPr/>
        <p:txBody>
          <a:bodyPr/>
          <a:lstStyle/>
          <a:p>
            <a:fld id="{651769F9-7EA5-4992-8203-426851FBCFF0}" type="slidenum">
              <a:rPr lang="nb-NO" smtClean="0"/>
              <a:t>‹#›</a:t>
            </a:fld>
            <a:endParaRPr lang="nb-NO"/>
          </a:p>
        </p:txBody>
      </p:sp>
    </p:spTree>
    <p:extLst>
      <p:ext uri="{BB962C8B-B14F-4D97-AF65-F5344CB8AC3E}">
        <p14:creationId xmlns:p14="http://schemas.microsoft.com/office/powerpoint/2010/main" val="1860165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B44B9C-4490-4CBE-9E44-C27EC9596A0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6E0D363-2CFF-4989-831E-129042B4AF3A}"/>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A228986F-4E63-4096-89E5-934D9D67C34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ACA30D0-E029-4774-BD20-B17D184A0F4A}"/>
              </a:ext>
            </a:extLst>
          </p:cNvPr>
          <p:cNvSpPr>
            <a:spLocks noGrp="1"/>
          </p:cNvSpPr>
          <p:nvPr>
            <p:ph type="dt" sz="half" idx="10"/>
          </p:nvPr>
        </p:nvSpPr>
        <p:spPr/>
        <p:txBody>
          <a:bodyPr/>
          <a:lstStyle/>
          <a:p>
            <a:fld id="{C305D958-7BF6-4AD6-94A8-7E547649B513}" type="datetimeFigureOut">
              <a:rPr lang="nb-NO" smtClean="0"/>
              <a:t>16.12.2021</a:t>
            </a:fld>
            <a:endParaRPr lang="nb-NO"/>
          </a:p>
        </p:txBody>
      </p:sp>
      <p:sp>
        <p:nvSpPr>
          <p:cNvPr id="6" name="Plassholder for bunntekst 5">
            <a:extLst>
              <a:ext uri="{FF2B5EF4-FFF2-40B4-BE49-F238E27FC236}">
                <a16:creationId xmlns:a16="http://schemas.microsoft.com/office/drawing/2014/main" id="{0C32F562-10DA-440C-AAF1-A38D8F1C776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E1BD438-CC8A-4310-B5CB-75EAEB48A6F6}"/>
              </a:ext>
            </a:extLst>
          </p:cNvPr>
          <p:cNvSpPr>
            <a:spLocks noGrp="1"/>
          </p:cNvSpPr>
          <p:nvPr>
            <p:ph type="sldNum" sz="quarter" idx="12"/>
          </p:nvPr>
        </p:nvSpPr>
        <p:spPr/>
        <p:txBody>
          <a:bodyPr/>
          <a:lstStyle/>
          <a:p>
            <a:fld id="{651769F9-7EA5-4992-8203-426851FBCFF0}" type="slidenum">
              <a:rPr lang="nb-NO" smtClean="0"/>
              <a:t>‹#›</a:t>
            </a:fld>
            <a:endParaRPr lang="nb-NO"/>
          </a:p>
        </p:txBody>
      </p:sp>
    </p:spTree>
    <p:extLst>
      <p:ext uri="{BB962C8B-B14F-4D97-AF65-F5344CB8AC3E}">
        <p14:creationId xmlns:p14="http://schemas.microsoft.com/office/powerpoint/2010/main" val="3205670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9E67BB-CE0B-4BFB-B194-437B45B786F3}"/>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31C5697E-F5BD-4663-8D9F-EE48CFFF41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8669189A-174D-401E-92EA-49FAD716CD22}"/>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168CC2F2-40E4-4B99-A27A-D09C6FF87A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86C4B1F-9290-43A5-882C-2043E922DFDD}"/>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D5C6C0FC-A3B9-42FA-8E98-E9912F9AC465}"/>
              </a:ext>
            </a:extLst>
          </p:cNvPr>
          <p:cNvSpPr>
            <a:spLocks noGrp="1"/>
          </p:cNvSpPr>
          <p:nvPr>
            <p:ph type="dt" sz="half" idx="10"/>
          </p:nvPr>
        </p:nvSpPr>
        <p:spPr/>
        <p:txBody>
          <a:bodyPr/>
          <a:lstStyle/>
          <a:p>
            <a:fld id="{C305D958-7BF6-4AD6-94A8-7E547649B513}" type="datetimeFigureOut">
              <a:rPr lang="nb-NO" smtClean="0"/>
              <a:t>16.12.2021</a:t>
            </a:fld>
            <a:endParaRPr lang="nb-NO"/>
          </a:p>
        </p:txBody>
      </p:sp>
      <p:sp>
        <p:nvSpPr>
          <p:cNvPr id="8" name="Plassholder for bunntekst 7">
            <a:extLst>
              <a:ext uri="{FF2B5EF4-FFF2-40B4-BE49-F238E27FC236}">
                <a16:creationId xmlns:a16="http://schemas.microsoft.com/office/drawing/2014/main" id="{FB1D1F9C-BFF2-47A4-A6D3-00680725A61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152E7DDA-A2BD-45A3-9D22-6A617BFA8961}"/>
              </a:ext>
            </a:extLst>
          </p:cNvPr>
          <p:cNvSpPr>
            <a:spLocks noGrp="1"/>
          </p:cNvSpPr>
          <p:nvPr>
            <p:ph type="sldNum" sz="quarter" idx="12"/>
          </p:nvPr>
        </p:nvSpPr>
        <p:spPr/>
        <p:txBody>
          <a:bodyPr/>
          <a:lstStyle/>
          <a:p>
            <a:fld id="{651769F9-7EA5-4992-8203-426851FBCFF0}" type="slidenum">
              <a:rPr lang="nb-NO" smtClean="0"/>
              <a:t>‹#›</a:t>
            </a:fld>
            <a:endParaRPr lang="nb-NO"/>
          </a:p>
        </p:txBody>
      </p:sp>
    </p:spTree>
    <p:extLst>
      <p:ext uri="{BB962C8B-B14F-4D97-AF65-F5344CB8AC3E}">
        <p14:creationId xmlns:p14="http://schemas.microsoft.com/office/powerpoint/2010/main" val="396716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EA106A-2579-4760-A5CE-9A669A24033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0C3EB24-3880-4F06-A961-B9FC90FCE0C2}"/>
              </a:ext>
            </a:extLst>
          </p:cNvPr>
          <p:cNvSpPr>
            <a:spLocks noGrp="1"/>
          </p:cNvSpPr>
          <p:nvPr>
            <p:ph type="dt" sz="half" idx="10"/>
          </p:nvPr>
        </p:nvSpPr>
        <p:spPr/>
        <p:txBody>
          <a:bodyPr/>
          <a:lstStyle/>
          <a:p>
            <a:fld id="{C305D958-7BF6-4AD6-94A8-7E547649B513}" type="datetimeFigureOut">
              <a:rPr lang="nb-NO" smtClean="0"/>
              <a:t>16.12.2021</a:t>
            </a:fld>
            <a:endParaRPr lang="nb-NO"/>
          </a:p>
        </p:txBody>
      </p:sp>
      <p:sp>
        <p:nvSpPr>
          <p:cNvPr id="4" name="Plassholder for bunntekst 3">
            <a:extLst>
              <a:ext uri="{FF2B5EF4-FFF2-40B4-BE49-F238E27FC236}">
                <a16:creationId xmlns:a16="http://schemas.microsoft.com/office/drawing/2014/main" id="{83B8040E-9B4B-49AE-8C86-E644E0E3AA0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4A02D01-B706-44F4-8348-6E735631C4A4}"/>
              </a:ext>
            </a:extLst>
          </p:cNvPr>
          <p:cNvSpPr>
            <a:spLocks noGrp="1"/>
          </p:cNvSpPr>
          <p:nvPr>
            <p:ph type="sldNum" sz="quarter" idx="12"/>
          </p:nvPr>
        </p:nvSpPr>
        <p:spPr/>
        <p:txBody>
          <a:bodyPr/>
          <a:lstStyle/>
          <a:p>
            <a:fld id="{651769F9-7EA5-4992-8203-426851FBCFF0}" type="slidenum">
              <a:rPr lang="nb-NO" smtClean="0"/>
              <a:t>‹#›</a:t>
            </a:fld>
            <a:endParaRPr lang="nb-NO"/>
          </a:p>
        </p:txBody>
      </p:sp>
    </p:spTree>
    <p:extLst>
      <p:ext uri="{BB962C8B-B14F-4D97-AF65-F5344CB8AC3E}">
        <p14:creationId xmlns:p14="http://schemas.microsoft.com/office/powerpoint/2010/main" val="3325904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E90A1A5-19A2-43DF-9FBB-824A18892527}"/>
              </a:ext>
            </a:extLst>
          </p:cNvPr>
          <p:cNvSpPr>
            <a:spLocks noGrp="1"/>
          </p:cNvSpPr>
          <p:nvPr>
            <p:ph type="dt" sz="half" idx="10"/>
          </p:nvPr>
        </p:nvSpPr>
        <p:spPr/>
        <p:txBody>
          <a:bodyPr/>
          <a:lstStyle/>
          <a:p>
            <a:fld id="{C305D958-7BF6-4AD6-94A8-7E547649B513}" type="datetimeFigureOut">
              <a:rPr lang="nb-NO" smtClean="0"/>
              <a:t>16.12.2021</a:t>
            </a:fld>
            <a:endParaRPr lang="nb-NO"/>
          </a:p>
        </p:txBody>
      </p:sp>
      <p:sp>
        <p:nvSpPr>
          <p:cNvPr id="3" name="Plassholder for bunntekst 2">
            <a:extLst>
              <a:ext uri="{FF2B5EF4-FFF2-40B4-BE49-F238E27FC236}">
                <a16:creationId xmlns:a16="http://schemas.microsoft.com/office/drawing/2014/main" id="{4800F12A-9E80-410A-879B-9577B9B193B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647BFFF-5C41-40ED-A1E4-153B442E26DC}"/>
              </a:ext>
            </a:extLst>
          </p:cNvPr>
          <p:cNvSpPr>
            <a:spLocks noGrp="1"/>
          </p:cNvSpPr>
          <p:nvPr>
            <p:ph type="sldNum" sz="quarter" idx="12"/>
          </p:nvPr>
        </p:nvSpPr>
        <p:spPr/>
        <p:txBody>
          <a:bodyPr/>
          <a:lstStyle/>
          <a:p>
            <a:fld id="{651769F9-7EA5-4992-8203-426851FBCFF0}" type="slidenum">
              <a:rPr lang="nb-NO" smtClean="0"/>
              <a:t>‹#›</a:t>
            </a:fld>
            <a:endParaRPr lang="nb-NO"/>
          </a:p>
        </p:txBody>
      </p:sp>
    </p:spTree>
    <p:extLst>
      <p:ext uri="{BB962C8B-B14F-4D97-AF65-F5344CB8AC3E}">
        <p14:creationId xmlns:p14="http://schemas.microsoft.com/office/powerpoint/2010/main" val="2113382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87E90A-7838-4CA0-852C-EDE1C2FD11D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9E3047B5-42D7-4100-96B3-1E0B57BB36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A93784C-4E22-44E7-8992-CE31909CF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1A650B7-1189-4DE8-8848-6A7173EBB0B8}"/>
              </a:ext>
            </a:extLst>
          </p:cNvPr>
          <p:cNvSpPr>
            <a:spLocks noGrp="1"/>
          </p:cNvSpPr>
          <p:nvPr>
            <p:ph type="dt" sz="half" idx="10"/>
          </p:nvPr>
        </p:nvSpPr>
        <p:spPr/>
        <p:txBody>
          <a:bodyPr/>
          <a:lstStyle/>
          <a:p>
            <a:fld id="{C305D958-7BF6-4AD6-94A8-7E547649B513}" type="datetimeFigureOut">
              <a:rPr lang="nb-NO" smtClean="0"/>
              <a:t>16.12.2021</a:t>
            </a:fld>
            <a:endParaRPr lang="nb-NO"/>
          </a:p>
        </p:txBody>
      </p:sp>
      <p:sp>
        <p:nvSpPr>
          <p:cNvPr id="6" name="Plassholder for bunntekst 5">
            <a:extLst>
              <a:ext uri="{FF2B5EF4-FFF2-40B4-BE49-F238E27FC236}">
                <a16:creationId xmlns:a16="http://schemas.microsoft.com/office/drawing/2014/main" id="{B3D864D7-E372-4082-93F3-2A402571EDB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70A655A-3FF5-46B3-9CC0-7C79A327400A}"/>
              </a:ext>
            </a:extLst>
          </p:cNvPr>
          <p:cNvSpPr>
            <a:spLocks noGrp="1"/>
          </p:cNvSpPr>
          <p:nvPr>
            <p:ph type="sldNum" sz="quarter" idx="12"/>
          </p:nvPr>
        </p:nvSpPr>
        <p:spPr/>
        <p:txBody>
          <a:bodyPr/>
          <a:lstStyle/>
          <a:p>
            <a:fld id="{651769F9-7EA5-4992-8203-426851FBCFF0}" type="slidenum">
              <a:rPr lang="nb-NO" smtClean="0"/>
              <a:t>‹#›</a:t>
            </a:fld>
            <a:endParaRPr lang="nb-NO"/>
          </a:p>
        </p:txBody>
      </p:sp>
    </p:spTree>
    <p:extLst>
      <p:ext uri="{BB962C8B-B14F-4D97-AF65-F5344CB8AC3E}">
        <p14:creationId xmlns:p14="http://schemas.microsoft.com/office/powerpoint/2010/main" val="234634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F72D9FF-331C-41C8-A560-204956E18774}" type="datetimeFigureOut">
              <a:rPr lang="nb-NO" smtClean="0"/>
              <a:pPr/>
              <a:t>16.12.2021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08CD835-D62C-4EAB-BDED-144D56EEB79B}" type="slidenum">
              <a:rPr lang="nb-NO" smtClean="0"/>
              <a:pPr/>
              <a:t>‹#›</a:t>
            </a:fld>
            <a:endParaRPr lang="nb-NO"/>
          </a:p>
        </p:txBody>
      </p:sp>
      <p:sp>
        <p:nvSpPr>
          <p:cNvPr id="8" name="Undertittel 2"/>
          <p:cNvSpPr>
            <a:spLocks noGrp="1"/>
          </p:cNvSpPr>
          <p:nvPr>
            <p:ph type="subTitle" idx="13"/>
          </p:nvPr>
        </p:nvSpPr>
        <p:spPr>
          <a:xfrm>
            <a:off x="1055687" y="1484314"/>
            <a:ext cx="10080625" cy="431799"/>
          </a:xfrm>
        </p:spPr>
        <p:txBody>
          <a:bodyPr/>
          <a:lstStyle>
            <a:lvl1pPr marL="0" indent="0" algn="l">
              <a:buNone/>
              <a:defRPr sz="2200">
                <a:solidFill>
                  <a:schemeClr val="tx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FA2624-66A9-4F8E-9C4B-0937F2D1680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A5137E3A-AC67-4355-87ED-1136382187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0EF2A3F3-45B4-4598-8A13-601242E3B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C6A8FFF-0349-44FC-A137-E789B5817824}"/>
              </a:ext>
            </a:extLst>
          </p:cNvPr>
          <p:cNvSpPr>
            <a:spLocks noGrp="1"/>
          </p:cNvSpPr>
          <p:nvPr>
            <p:ph type="dt" sz="half" idx="10"/>
          </p:nvPr>
        </p:nvSpPr>
        <p:spPr/>
        <p:txBody>
          <a:bodyPr/>
          <a:lstStyle/>
          <a:p>
            <a:fld id="{C305D958-7BF6-4AD6-94A8-7E547649B513}" type="datetimeFigureOut">
              <a:rPr lang="nb-NO" smtClean="0"/>
              <a:t>16.12.2021</a:t>
            </a:fld>
            <a:endParaRPr lang="nb-NO"/>
          </a:p>
        </p:txBody>
      </p:sp>
      <p:sp>
        <p:nvSpPr>
          <p:cNvPr id="6" name="Plassholder for bunntekst 5">
            <a:extLst>
              <a:ext uri="{FF2B5EF4-FFF2-40B4-BE49-F238E27FC236}">
                <a16:creationId xmlns:a16="http://schemas.microsoft.com/office/drawing/2014/main" id="{65638916-5C10-4A30-9B39-2DD1DC605AD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DD22CF8-9153-4E2D-8692-86C391AC4F71}"/>
              </a:ext>
            </a:extLst>
          </p:cNvPr>
          <p:cNvSpPr>
            <a:spLocks noGrp="1"/>
          </p:cNvSpPr>
          <p:nvPr>
            <p:ph type="sldNum" sz="quarter" idx="12"/>
          </p:nvPr>
        </p:nvSpPr>
        <p:spPr/>
        <p:txBody>
          <a:bodyPr/>
          <a:lstStyle/>
          <a:p>
            <a:fld id="{651769F9-7EA5-4992-8203-426851FBCFF0}" type="slidenum">
              <a:rPr lang="nb-NO" smtClean="0"/>
              <a:t>‹#›</a:t>
            </a:fld>
            <a:endParaRPr lang="nb-NO"/>
          </a:p>
        </p:txBody>
      </p:sp>
    </p:spTree>
    <p:extLst>
      <p:ext uri="{BB962C8B-B14F-4D97-AF65-F5344CB8AC3E}">
        <p14:creationId xmlns:p14="http://schemas.microsoft.com/office/powerpoint/2010/main" val="2599708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C91C53-7B8F-4C9A-A203-02E7E8A0F3B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EB8D762-D947-44F5-88B2-E9027924652D}"/>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D18443D-5FC3-4514-9035-15A644F11212}"/>
              </a:ext>
            </a:extLst>
          </p:cNvPr>
          <p:cNvSpPr>
            <a:spLocks noGrp="1"/>
          </p:cNvSpPr>
          <p:nvPr>
            <p:ph type="dt" sz="half" idx="10"/>
          </p:nvPr>
        </p:nvSpPr>
        <p:spPr/>
        <p:txBody>
          <a:bodyPr/>
          <a:lstStyle/>
          <a:p>
            <a:fld id="{C305D958-7BF6-4AD6-94A8-7E547649B513}" type="datetimeFigureOut">
              <a:rPr lang="nb-NO" smtClean="0"/>
              <a:t>16.12.2021</a:t>
            </a:fld>
            <a:endParaRPr lang="nb-NO"/>
          </a:p>
        </p:txBody>
      </p:sp>
      <p:sp>
        <p:nvSpPr>
          <p:cNvPr id="5" name="Plassholder for bunntekst 4">
            <a:extLst>
              <a:ext uri="{FF2B5EF4-FFF2-40B4-BE49-F238E27FC236}">
                <a16:creationId xmlns:a16="http://schemas.microsoft.com/office/drawing/2014/main" id="{F6BCC60D-EB1F-48EC-81E4-9C451058AE6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74397A1-7E73-489E-8992-A8D0BC23FBED}"/>
              </a:ext>
            </a:extLst>
          </p:cNvPr>
          <p:cNvSpPr>
            <a:spLocks noGrp="1"/>
          </p:cNvSpPr>
          <p:nvPr>
            <p:ph type="sldNum" sz="quarter" idx="12"/>
          </p:nvPr>
        </p:nvSpPr>
        <p:spPr/>
        <p:txBody>
          <a:bodyPr/>
          <a:lstStyle/>
          <a:p>
            <a:fld id="{651769F9-7EA5-4992-8203-426851FBCFF0}" type="slidenum">
              <a:rPr lang="nb-NO" smtClean="0"/>
              <a:t>‹#›</a:t>
            </a:fld>
            <a:endParaRPr lang="nb-NO"/>
          </a:p>
        </p:txBody>
      </p:sp>
    </p:spTree>
    <p:extLst>
      <p:ext uri="{BB962C8B-B14F-4D97-AF65-F5344CB8AC3E}">
        <p14:creationId xmlns:p14="http://schemas.microsoft.com/office/powerpoint/2010/main" val="3650668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8EC403B-81CC-4FCB-AF3E-F9B8137671E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E0D9E57-4F06-4738-944D-F50B1FAFB01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0A899E6-F6D2-4F85-AE04-93900AEB3178}"/>
              </a:ext>
            </a:extLst>
          </p:cNvPr>
          <p:cNvSpPr>
            <a:spLocks noGrp="1"/>
          </p:cNvSpPr>
          <p:nvPr>
            <p:ph type="dt" sz="half" idx="10"/>
          </p:nvPr>
        </p:nvSpPr>
        <p:spPr/>
        <p:txBody>
          <a:bodyPr/>
          <a:lstStyle/>
          <a:p>
            <a:fld id="{C305D958-7BF6-4AD6-94A8-7E547649B513}" type="datetimeFigureOut">
              <a:rPr lang="nb-NO" smtClean="0"/>
              <a:t>16.12.2021</a:t>
            </a:fld>
            <a:endParaRPr lang="nb-NO"/>
          </a:p>
        </p:txBody>
      </p:sp>
      <p:sp>
        <p:nvSpPr>
          <p:cNvPr id="5" name="Plassholder for bunntekst 4">
            <a:extLst>
              <a:ext uri="{FF2B5EF4-FFF2-40B4-BE49-F238E27FC236}">
                <a16:creationId xmlns:a16="http://schemas.microsoft.com/office/drawing/2014/main" id="{AA7DD46F-95EE-4334-99BA-B7C93188B6C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CAA0913-DBB5-45BE-8292-4CC9C16E7F81}"/>
              </a:ext>
            </a:extLst>
          </p:cNvPr>
          <p:cNvSpPr>
            <a:spLocks noGrp="1"/>
          </p:cNvSpPr>
          <p:nvPr>
            <p:ph type="sldNum" sz="quarter" idx="12"/>
          </p:nvPr>
        </p:nvSpPr>
        <p:spPr/>
        <p:txBody>
          <a:bodyPr/>
          <a:lstStyle/>
          <a:p>
            <a:fld id="{651769F9-7EA5-4992-8203-426851FBCFF0}" type="slidenum">
              <a:rPr lang="nb-NO" smtClean="0"/>
              <a:t>‹#›</a:t>
            </a:fld>
            <a:endParaRPr lang="nb-NO"/>
          </a:p>
        </p:txBody>
      </p:sp>
    </p:spTree>
    <p:extLst>
      <p:ext uri="{BB962C8B-B14F-4D97-AF65-F5344CB8AC3E}">
        <p14:creationId xmlns:p14="http://schemas.microsoft.com/office/powerpoint/2010/main" val="332455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nstrestilt 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055441" y="764704"/>
            <a:ext cx="4680200" cy="720080"/>
          </a:xfrm>
        </p:spPr>
        <p:txBody>
          <a:bodyPr/>
          <a:lstStyle/>
          <a:p>
            <a:r>
              <a:rPr lang="nb-NO"/>
              <a:t>Klikk for å redigere tittelstil</a:t>
            </a:r>
          </a:p>
        </p:txBody>
      </p:sp>
      <p:sp>
        <p:nvSpPr>
          <p:cNvPr id="3" name="Plassholder for innhold 2"/>
          <p:cNvSpPr>
            <a:spLocks noGrp="1"/>
          </p:cNvSpPr>
          <p:nvPr>
            <p:ph idx="1"/>
          </p:nvPr>
        </p:nvSpPr>
        <p:spPr>
          <a:xfrm>
            <a:off x="1055441" y="2132856"/>
            <a:ext cx="4680198" cy="386791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F72D9FF-331C-41C8-A560-204956E18774}" type="datetimeFigureOut">
              <a:rPr lang="nb-NO" smtClean="0"/>
              <a:pPr/>
              <a:t>16.12.2021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08CD835-D62C-4EAB-BDED-144D56EEB79B}" type="slidenum">
              <a:rPr lang="nb-NO" smtClean="0"/>
              <a:pPr/>
              <a:t>‹#›</a:t>
            </a:fld>
            <a:endParaRPr lang="nb-NO"/>
          </a:p>
        </p:txBody>
      </p:sp>
      <p:sp>
        <p:nvSpPr>
          <p:cNvPr id="8" name="Undertittel 2"/>
          <p:cNvSpPr>
            <a:spLocks noGrp="1"/>
          </p:cNvSpPr>
          <p:nvPr>
            <p:ph type="subTitle" idx="13"/>
          </p:nvPr>
        </p:nvSpPr>
        <p:spPr>
          <a:xfrm>
            <a:off x="1055688" y="1484314"/>
            <a:ext cx="4679952" cy="431799"/>
          </a:xfrm>
        </p:spPr>
        <p:txBody>
          <a:bodyPr/>
          <a:lstStyle>
            <a:lvl1pPr marL="0" indent="0" algn="l">
              <a:buNone/>
              <a:defRPr sz="2200">
                <a:solidFill>
                  <a:schemeClr val="tx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426597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øyrestilt 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456363" y="764704"/>
            <a:ext cx="4679950" cy="720080"/>
          </a:xfrm>
        </p:spPr>
        <p:txBody>
          <a:bodyPr/>
          <a:lstStyle/>
          <a:p>
            <a:r>
              <a:rPr lang="nb-NO"/>
              <a:t>Klikk for å redigere tittelstil</a:t>
            </a:r>
          </a:p>
        </p:txBody>
      </p:sp>
      <p:sp>
        <p:nvSpPr>
          <p:cNvPr id="3" name="Plassholder for innhold 2"/>
          <p:cNvSpPr>
            <a:spLocks noGrp="1"/>
          </p:cNvSpPr>
          <p:nvPr>
            <p:ph idx="1"/>
          </p:nvPr>
        </p:nvSpPr>
        <p:spPr>
          <a:xfrm>
            <a:off x="6456363" y="2132856"/>
            <a:ext cx="4679950" cy="386791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F72D9FF-331C-41C8-A560-204956E18774}" type="datetimeFigureOut">
              <a:rPr lang="nb-NO" smtClean="0"/>
              <a:pPr/>
              <a:t>16.12.2021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08CD835-D62C-4EAB-BDED-144D56EEB79B}" type="slidenum">
              <a:rPr lang="nb-NO" smtClean="0"/>
              <a:pPr/>
              <a:t>‹#›</a:t>
            </a:fld>
            <a:endParaRPr lang="nb-NO"/>
          </a:p>
        </p:txBody>
      </p:sp>
      <p:sp>
        <p:nvSpPr>
          <p:cNvPr id="8" name="Undertittel 2"/>
          <p:cNvSpPr>
            <a:spLocks noGrp="1"/>
          </p:cNvSpPr>
          <p:nvPr>
            <p:ph type="subTitle" idx="13"/>
          </p:nvPr>
        </p:nvSpPr>
        <p:spPr>
          <a:xfrm>
            <a:off x="6456477" y="1484314"/>
            <a:ext cx="4679835" cy="431799"/>
          </a:xfrm>
        </p:spPr>
        <p:txBody>
          <a:bodyPr/>
          <a:lstStyle>
            <a:lvl1pPr marL="0" indent="0" algn="l">
              <a:buNone/>
              <a:defRPr sz="2200">
                <a:solidFill>
                  <a:schemeClr val="tx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71904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old ov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1055440" y="2132857"/>
            <a:ext cx="10080873" cy="259154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F72D9FF-331C-41C8-A560-204956E18774}" type="datetimeFigureOut">
              <a:rPr lang="nb-NO" smtClean="0"/>
              <a:pPr/>
              <a:t>16.12.2021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08CD835-D62C-4EAB-BDED-144D56EEB79B}" type="slidenum">
              <a:rPr lang="nb-NO" smtClean="0"/>
              <a:pPr/>
              <a:t>‹#›</a:t>
            </a:fld>
            <a:endParaRPr lang="nb-NO"/>
          </a:p>
        </p:txBody>
      </p:sp>
      <p:sp>
        <p:nvSpPr>
          <p:cNvPr id="8" name="Undertittel 2"/>
          <p:cNvSpPr>
            <a:spLocks noGrp="1"/>
          </p:cNvSpPr>
          <p:nvPr>
            <p:ph type="subTitle" idx="13"/>
          </p:nvPr>
        </p:nvSpPr>
        <p:spPr>
          <a:xfrm>
            <a:off x="1055687" y="1484314"/>
            <a:ext cx="10080625" cy="431799"/>
          </a:xfrm>
        </p:spPr>
        <p:txBody>
          <a:bodyPr/>
          <a:lstStyle>
            <a:lvl1pPr marL="0" indent="0" algn="l">
              <a:buNone/>
              <a:defRPr sz="2200">
                <a:solidFill>
                  <a:schemeClr val="tx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272888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55438" y="2133600"/>
            <a:ext cx="4969125" cy="3992564"/>
          </a:xfrm>
        </p:spPr>
        <p:txBody>
          <a:bodyPr/>
          <a:lstStyle>
            <a:lvl1pPr>
              <a:defRPr sz="2000"/>
            </a:lvl1pPr>
            <a:lvl2pPr>
              <a:defRPr sz="1800"/>
            </a:lvl2pPr>
            <a:lvl3pPr>
              <a:defRPr sz="1800"/>
            </a:lvl3pPr>
            <a:lvl4pPr>
              <a:defRPr sz="1800"/>
            </a:lvl4pPr>
            <a:lvl5pPr>
              <a:defRPr sz="16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67438" y="2133600"/>
            <a:ext cx="4968875" cy="3992564"/>
          </a:xfrm>
        </p:spPr>
        <p:txBody>
          <a:bodyPr/>
          <a:lstStyle>
            <a:lvl1pPr>
              <a:defRPr sz="2000"/>
            </a:lvl1pPr>
            <a:lvl2pPr>
              <a:defRPr sz="1800"/>
            </a:lvl2pPr>
            <a:lvl3pPr>
              <a:defRPr sz="1800"/>
            </a:lvl3pPr>
            <a:lvl4pPr>
              <a:defRPr sz="1800"/>
            </a:lvl4pPr>
            <a:lvl5pPr>
              <a:defRPr sz="16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AF72D9FF-331C-41C8-A560-204956E18774}" type="datetimeFigureOut">
              <a:rPr lang="nb-NO" smtClean="0"/>
              <a:pPr/>
              <a:t>16.12.2021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4" name="Plassholder for innhold 3"/>
          <p:cNvSpPr>
            <a:spLocks noGrp="1"/>
          </p:cNvSpPr>
          <p:nvPr>
            <p:ph sz="half" idx="2"/>
          </p:nvPr>
        </p:nvSpPr>
        <p:spPr>
          <a:xfrm>
            <a:off x="1055440" y="2133600"/>
            <a:ext cx="4969123" cy="3992563"/>
          </a:xfrm>
        </p:spPr>
        <p:txBody>
          <a:bodyPr/>
          <a:lstStyle>
            <a:lvl1pPr>
              <a:defRPr sz="20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innhold 5"/>
          <p:cNvSpPr>
            <a:spLocks noGrp="1"/>
          </p:cNvSpPr>
          <p:nvPr>
            <p:ph sz="quarter" idx="4"/>
          </p:nvPr>
        </p:nvSpPr>
        <p:spPr>
          <a:xfrm>
            <a:off x="6167438" y="2133600"/>
            <a:ext cx="4968875" cy="3992563"/>
          </a:xfrm>
        </p:spPr>
        <p:txBody>
          <a:bodyPr/>
          <a:lstStyle>
            <a:lvl1pPr>
              <a:defRPr sz="20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AF72D9FF-331C-41C8-A560-204956E18774}" type="datetimeFigureOut">
              <a:rPr lang="nb-NO" smtClean="0"/>
              <a:pPr/>
              <a:t>16.12.2021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708CD835-D62C-4EAB-BDED-144D56EEB79B}" type="slidenum">
              <a:rPr lang="nb-NO" smtClean="0"/>
              <a:pPr/>
              <a:t>‹#›</a:t>
            </a:fld>
            <a:endParaRPr lang="nb-NO"/>
          </a:p>
        </p:txBody>
      </p:sp>
      <p:sp>
        <p:nvSpPr>
          <p:cNvPr id="10" name="Undertittel 2"/>
          <p:cNvSpPr>
            <a:spLocks noGrp="1"/>
          </p:cNvSpPr>
          <p:nvPr>
            <p:ph type="subTitle" idx="13"/>
          </p:nvPr>
        </p:nvSpPr>
        <p:spPr>
          <a:xfrm>
            <a:off x="1055687" y="1484314"/>
            <a:ext cx="4968875" cy="431799"/>
          </a:xfrm>
        </p:spPr>
        <p:txBody>
          <a:bodyPr/>
          <a:lstStyle>
            <a:lvl1pPr marL="0" indent="0" algn="l">
              <a:buNone/>
              <a:defRPr sz="2200">
                <a:solidFill>
                  <a:schemeClr val="tx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5" name="Plassholder for tekst 4">
            <a:extLst>
              <a:ext uri="{FF2B5EF4-FFF2-40B4-BE49-F238E27FC236}">
                <a16:creationId xmlns:a16="http://schemas.microsoft.com/office/drawing/2014/main" id="{381791B2-DC39-47DE-AEB5-D3EB8080C81A}"/>
              </a:ext>
            </a:extLst>
          </p:cNvPr>
          <p:cNvSpPr>
            <a:spLocks noGrp="1"/>
          </p:cNvSpPr>
          <p:nvPr>
            <p:ph type="body" sz="quarter" idx="14" hasCustomPrompt="1"/>
          </p:nvPr>
        </p:nvSpPr>
        <p:spPr>
          <a:xfrm>
            <a:off x="6167438" y="1484313"/>
            <a:ext cx="4968875" cy="431800"/>
          </a:xfrm>
        </p:spPr>
        <p:txBody>
          <a:bodyPr vert="horz" lIns="91440" tIns="45720" rIns="91440" bIns="45720" rtlCol="0">
            <a:noAutofit/>
          </a:bodyPr>
          <a:lstStyle>
            <a:lvl1pPr>
              <a:defRPr lang="nb-NO" sz="2200" dirty="0" smtClean="0">
                <a:latin typeface="Segoe UI Semibold" panose="020B0702040204020203" pitchFamily="34" charset="0"/>
                <a:cs typeface="Segoe UI Semibold" panose="020B0702040204020203" pitchFamily="34" charset="0"/>
              </a:defRPr>
            </a:lvl1pPr>
          </a:lstStyle>
          <a:p>
            <a:pPr lvl="0"/>
            <a:r>
              <a:rPr lang="nb-NO"/>
              <a:t>Klikk for å legge til en undertittel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AF72D9FF-331C-41C8-A560-204956E18774}" type="datetimeFigureOut">
              <a:rPr lang="nb-NO" smtClean="0"/>
              <a:pPr/>
              <a:t>16.12.2021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F72D9FF-331C-41C8-A560-204956E18774}" type="datetimeFigureOut">
              <a:rPr lang="nb-NO" smtClean="0"/>
              <a:pPr/>
              <a:t>16.12.2021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55440" y="764704"/>
            <a:ext cx="10080873" cy="720080"/>
          </a:xfrm>
          <a:prstGeom prst="rect">
            <a:avLst/>
          </a:prstGeom>
        </p:spPr>
        <p:txBody>
          <a:bodyPr vert="horz" lIns="91440" tIns="45720" rIns="91440" bIns="45720" rtlCol="0" anchor="t">
            <a:noAutofit/>
          </a:bodyPr>
          <a:lstStyle/>
          <a:p>
            <a:r>
              <a:rPr lang="nb-NO"/>
              <a:t>Klikk for å redigere tittelstil</a:t>
            </a:r>
          </a:p>
        </p:txBody>
      </p:sp>
      <p:sp>
        <p:nvSpPr>
          <p:cNvPr id="3" name="Plassholder for tekst 2"/>
          <p:cNvSpPr>
            <a:spLocks noGrp="1"/>
          </p:cNvSpPr>
          <p:nvPr>
            <p:ph type="body" idx="1"/>
          </p:nvPr>
        </p:nvSpPr>
        <p:spPr>
          <a:xfrm>
            <a:off x="1055440" y="2132856"/>
            <a:ext cx="10080873" cy="3867913"/>
          </a:xfrm>
          <a:prstGeom prst="rect">
            <a:avLst/>
          </a:prstGeom>
        </p:spPr>
        <p:txBody>
          <a:bodyPr vert="horz" lIns="91440" tIns="45720" rIns="91440" bIns="4572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79425" y="6381749"/>
            <a:ext cx="900000" cy="142876"/>
          </a:xfrm>
          <a:prstGeom prst="rect">
            <a:avLst/>
          </a:prstGeom>
        </p:spPr>
        <p:txBody>
          <a:bodyPr vert="horz" lIns="0" tIns="0" rIns="0" bIns="0" rtlCol="0" anchor="ctr"/>
          <a:lstStyle>
            <a:lvl1pPr algn="l">
              <a:defRPr sz="800" b="0">
                <a:solidFill>
                  <a:srgbClr val="999999"/>
                </a:solidFill>
                <a:latin typeface="Arial" pitchFamily="34" charset="0"/>
                <a:cs typeface="Arial" pitchFamily="34" charset="0"/>
              </a:defRPr>
            </a:lvl1pPr>
          </a:lstStyle>
          <a:p>
            <a:fld id="{AF72D9FF-331C-41C8-A560-204956E18774}" type="datetimeFigureOut">
              <a:rPr lang="nb-NO" smtClean="0"/>
              <a:pPr/>
              <a:t>16.12.2021</a:t>
            </a:fld>
            <a:endParaRPr lang="nb-NO"/>
          </a:p>
        </p:txBody>
      </p:sp>
      <p:sp>
        <p:nvSpPr>
          <p:cNvPr id="5" name="Plassholder for bunntekst 4"/>
          <p:cNvSpPr>
            <a:spLocks noGrp="1"/>
          </p:cNvSpPr>
          <p:nvPr>
            <p:ph type="ftr" sz="quarter" idx="3"/>
          </p:nvPr>
        </p:nvSpPr>
        <p:spPr>
          <a:xfrm>
            <a:off x="1774825" y="6453189"/>
            <a:ext cx="8642350" cy="288924"/>
          </a:xfrm>
          <a:prstGeom prst="rect">
            <a:avLst/>
          </a:prstGeom>
        </p:spPr>
        <p:txBody>
          <a:bodyPr vert="horz" lIns="0" tIns="0" rIns="0" bIns="0" rtlCol="0" anchor="ctr"/>
          <a:lstStyle>
            <a:lvl1pPr algn="ctr">
              <a:defRPr sz="800" b="0">
                <a:solidFill>
                  <a:srgbClr val="999999"/>
                </a:solidFill>
                <a:latin typeface="Arial" pitchFamily="34" charset="0"/>
                <a:cs typeface="Arial" pitchFamily="34" charset="0"/>
              </a:defRPr>
            </a:lvl1pPr>
          </a:lstStyle>
          <a:p>
            <a:endParaRPr lang="nb-NO"/>
          </a:p>
        </p:txBody>
      </p:sp>
      <p:sp>
        <p:nvSpPr>
          <p:cNvPr id="6" name="Plassholder for lysbildenummer 5"/>
          <p:cNvSpPr>
            <a:spLocks noGrp="1"/>
          </p:cNvSpPr>
          <p:nvPr>
            <p:ph type="sldNum" sz="quarter" idx="4"/>
          </p:nvPr>
        </p:nvSpPr>
        <p:spPr>
          <a:xfrm>
            <a:off x="479424" y="6676708"/>
            <a:ext cx="900000" cy="142876"/>
          </a:xfrm>
          <a:prstGeom prst="rect">
            <a:avLst/>
          </a:prstGeom>
        </p:spPr>
        <p:txBody>
          <a:bodyPr vert="horz" lIns="0" tIns="0" rIns="0" bIns="0" rtlCol="0" anchor="ctr"/>
          <a:lstStyle>
            <a:lvl1pPr algn="l">
              <a:defRPr sz="800" b="0">
                <a:solidFill>
                  <a:srgbClr val="999999"/>
                </a:solidFill>
                <a:latin typeface="Arial" pitchFamily="34" charset="0"/>
                <a:cs typeface="Arial" pitchFamily="34" charset="0"/>
              </a:defRPr>
            </a:lvl1pPr>
          </a:lstStyle>
          <a:p>
            <a:fld id="{708CD835-D62C-4EAB-BDED-144D56EEB79B}" type="slidenum">
              <a:rPr lang="nb-NO" smtClean="0"/>
              <a:pPr/>
              <a:t>‹#›</a:t>
            </a:fld>
            <a:endParaRPr lang="nb-NO"/>
          </a:p>
        </p:txBody>
      </p:sp>
      <p:sp>
        <p:nvSpPr>
          <p:cNvPr id="9" name="TekstSylinder 8"/>
          <p:cNvSpPr txBox="1"/>
          <p:nvPr userDrawn="1"/>
        </p:nvSpPr>
        <p:spPr>
          <a:xfrm>
            <a:off x="478012" y="6555502"/>
            <a:ext cx="900000" cy="123111"/>
          </a:xfrm>
          <a:prstGeom prst="rect">
            <a:avLst/>
          </a:prstGeom>
          <a:noFill/>
        </p:spPr>
        <p:txBody>
          <a:bodyPr wrap="square" lIns="0" tIns="0" rIns="0" bIns="0" rtlCol="0">
            <a:spAutoFit/>
          </a:bodyPr>
          <a:lstStyle/>
          <a:p>
            <a:pPr algn="l"/>
            <a:r>
              <a:rPr lang="nb-NO" sz="800" b="0">
                <a:solidFill>
                  <a:srgbClr val="999999"/>
                </a:solidFill>
                <a:latin typeface="Arial" pitchFamily="34" charset="0"/>
                <a:cs typeface="Arial" pitchFamily="34" charset="0"/>
              </a:rPr>
              <a:t>PTIL/PSA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9" r:id="rId4"/>
    <p:sldLayoutId id="2147483679" r:id="rId5"/>
    <p:sldLayoutId id="2147483652" r:id="rId6"/>
    <p:sldLayoutId id="2147483653" r:id="rId7"/>
    <p:sldLayoutId id="2147483654" r:id="rId8"/>
    <p:sldLayoutId id="2147483655" r:id="rId9"/>
    <p:sldLayoutId id="2147483681" r:id="rId10"/>
    <p:sldLayoutId id="2147483682" r:id="rId11"/>
  </p:sldLayoutIdLst>
  <p:txStyles>
    <p:titleStyle>
      <a:lvl1pPr algn="l" defTabSz="914400" rtl="0" eaLnBrk="1" latinLnBrk="0" hangingPunct="1">
        <a:spcBef>
          <a:spcPct val="0"/>
        </a:spcBef>
        <a:buNone/>
        <a:defRPr sz="4000" b="0" kern="1200">
          <a:solidFill>
            <a:schemeClr val="tx1"/>
          </a:solidFill>
          <a:latin typeface="Segoe UI Light" panose="020B0502040204020203" pitchFamily="34" charset="0"/>
          <a:ea typeface="+mj-ea"/>
          <a:cs typeface="Segoe UI Light" panose="020B0502040204020203" pitchFamily="34" charset="0"/>
        </a:defRPr>
      </a:lvl1pPr>
    </p:titleStyle>
    <p:bodyStyle>
      <a:lvl1pPr marL="0" indent="0" algn="l" defTabSz="914400" rtl="0" eaLnBrk="1" latinLnBrk="0" hangingPunct="1">
        <a:spcBef>
          <a:spcPct val="20000"/>
        </a:spcBef>
        <a:buFontTx/>
        <a:buNone/>
        <a:defRPr lang="nb-NO" sz="2000" b="0" kern="1200" dirty="0" smtClean="0">
          <a:solidFill>
            <a:schemeClr val="tx1"/>
          </a:solidFill>
          <a:latin typeface="Segoe UI" panose="020B0502040204020203" pitchFamily="34" charset="0"/>
          <a:ea typeface="+mn-ea"/>
          <a:cs typeface="Segoe UI" panose="020B0502040204020203" pitchFamily="34" charset="0"/>
        </a:defRPr>
      </a:lvl1pPr>
      <a:lvl2pPr marL="182563" indent="-177800" algn="l" defTabSz="914400" rtl="0" eaLnBrk="1" latinLnBrk="0" hangingPunct="1">
        <a:spcBef>
          <a:spcPct val="20000"/>
        </a:spcBef>
        <a:buFont typeface="Arial" pitchFamily="34" charset="0"/>
        <a:buChar char="-"/>
        <a:defRPr sz="1800" b="0" kern="1200">
          <a:solidFill>
            <a:schemeClr val="tx1"/>
          </a:solidFill>
          <a:latin typeface="Segoe UI" panose="020B0502040204020203" pitchFamily="34" charset="0"/>
          <a:ea typeface="+mn-ea"/>
          <a:cs typeface="Segoe UI" panose="020B0502040204020203" pitchFamily="34" charset="0"/>
        </a:defRPr>
      </a:lvl2pPr>
      <a:lvl3pPr marL="360363" indent="-174625" algn="l" defTabSz="914400" rtl="0" eaLnBrk="1" latinLnBrk="0" hangingPunct="1">
        <a:spcBef>
          <a:spcPct val="20000"/>
        </a:spcBef>
        <a:buFont typeface="Arial" pitchFamily="34" charset="0"/>
        <a:buChar char="-"/>
        <a:defRPr sz="1800" b="0" kern="1200">
          <a:solidFill>
            <a:schemeClr val="tx1"/>
          </a:solidFill>
          <a:latin typeface="Segoe UI" panose="020B0502040204020203" pitchFamily="34" charset="0"/>
          <a:ea typeface="+mn-ea"/>
          <a:cs typeface="Segoe UI" panose="020B0502040204020203" pitchFamily="34" charset="0"/>
        </a:defRPr>
      </a:lvl3pPr>
      <a:lvl4pPr marL="544513" indent="-187325" algn="l" defTabSz="914400" rtl="0" eaLnBrk="1" latinLnBrk="0" hangingPunct="1">
        <a:spcBef>
          <a:spcPct val="20000"/>
        </a:spcBef>
        <a:buFont typeface="Arial" pitchFamily="34" charset="0"/>
        <a:buChar char="-"/>
        <a:defRPr sz="1800" b="0" kern="1200">
          <a:solidFill>
            <a:schemeClr val="tx1"/>
          </a:solidFill>
          <a:latin typeface="Segoe UI" panose="020B0502040204020203" pitchFamily="34" charset="0"/>
          <a:ea typeface="+mn-ea"/>
          <a:cs typeface="Segoe UI" panose="020B0502040204020203" pitchFamily="34" charset="0"/>
        </a:defRPr>
      </a:lvl4pPr>
      <a:lvl5pPr marL="719138" indent="-184150" algn="l" defTabSz="914400" rtl="0" eaLnBrk="1" latinLnBrk="0" hangingPunct="1">
        <a:spcBef>
          <a:spcPct val="20000"/>
        </a:spcBef>
        <a:buFont typeface="Arial" pitchFamily="34" charset="0"/>
        <a:buChar char="-"/>
        <a:defRPr sz="1600" b="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E92AEA0-A05C-4808-AEBD-40C8B651F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9CE6C91D-3603-4EF5-A91B-373EDF8C9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52A3D56-BCA1-4EBB-9D7F-2021AB82B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5D958-7BF6-4AD6-94A8-7E547649B513}" type="datetimeFigureOut">
              <a:rPr lang="nb-NO" smtClean="0"/>
              <a:t>16.12.2021</a:t>
            </a:fld>
            <a:endParaRPr lang="nb-NO"/>
          </a:p>
        </p:txBody>
      </p:sp>
      <p:sp>
        <p:nvSpPr>
          <p:cNvPr id="5" name="Plassholder for bunntekst 4">
            <a:extLst>
              <a:ext uri="{FF2B5EF4-FFF2-40B4-BE49-F238E27FC236}">
                <a16:creationId xmlns:a16="http://schemas.microsoft.com/office/drawing/2014/main" id="{972DB927-8B21-4449-9189-AD845DE1E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6442043A-7298-40F1-B4E2-A9AD4CE79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769F9-7EA5-4992-8203-426851FBCFF0}" type="slidenum">
              <a:rPr lang="nb-NO" smtClean="0"/>
              <a:t>‹#›</a:t>
            </a:fld>
            <a:endParaRPr lang="nb-NO"/>
          </a:p>
        </p:txBody>
      </p:sp>
    </p:spTree>
    <p:extLst>
      <p:ext uri="{BB962C8B-B14F-4D97-AF65-F5344CB8AC3E}">
        <p14:creationId xmlns:p14="http://schemas.microsoft.com/office/powerpoint/2010/main" val="392406275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til.no/trepartsamarbeid/sikkerhetsforum/rapporter/forebygging-og-handtering-av-utmattelse-fatigue-hos-ansatte-i-petroleumsnaring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www.ptil.no/contentassets/27a80cf99c4a4983a2f78b8733f3fa1b/ansvar-roller-og-samarbeidsmodeller---sikkerhetsforum-2019.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ptil.no/trepartsamarbeid/sikkerhetsforum/rapporter/ansvar-roller-og-samarbeidsmodeller---sikkerhetsforum-2019/" TargetMode="External"/><Relationship Id="rId4" Type="http://schemas.openxmlformats.org/officeDocument/2006/relationships/hyperlink" Target="https://www.ptil.no/contentassets/27a80cf99c4a4983a2f78b8733f3fa1b/presentasjonsmateriell----partssamarbeid.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hyperlink" Target="https://www.regjeringen.no/no/tema/arbeidsliv/arbeidsmiljo-og-sikkerhet/inkluderende_arbeidsliv/ia-avtalen-20192022/ia-avtalen-20192022/id262374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arbeidsmiljoportalen.no/bransje/petroleum"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www.arbeidsmiljoportalen.no/bransje/bygg/roller-og-samarbeid"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Bilde 6" descr="Et bilde som inneholder objekt&#10;&#10;Automatisk generert beskrivelse">
            <a:extLst>
              <a:ext uri="{FF2B5EF4-FFF2-40B4-BE49-F238E27FC236}">
                <a16:creationId xmlns:a16="http://schemas.microsoft.com/office/drawing/2014/main" id="{25A4B822-CF2D-419E-9E26-49F5CF68C08A}"/>
              </a:ext>
            </a:extLst>
          </p:cNvPr>
          <p:cNvPicPr>
            <a:picLocks noChangeAspect="1"/>
          </p:cNvPicPr>
          <p:nvPr/>
        </p:nvPicPr>
        <p:blipFill rotWithShape="1">
          <a:blip r:embed="rId4">
            <a:extLst>
              <a:ext uri="{28A0092B-C50C-407E-A947-70E740481C1C}">
                <a14:useLocalDpi xmlns:a14="http://schemas.microsoft.com/office/drawing/2010/main" val="0"/>
              </a:ext>
            </a:extLst>
          </a:blip>
          <a:srcRect t="78125"/>
          <a:stretch/>
        </p:blipFill>
        <p:spPr>
          <a:xfrm>
            <a:off x="3948823" y="587054"/>
            <a:ext cx="4895613" cy="492864"/>
          </a:xfrm>
          <a:prstGeom prst="rect">
            <a:avLst/>
          </a:prstGeom>
        </p:spPr>
      </p:pic>
      <p:sp>
        <p:nvSpPr>
          <p:cNvPr id="2" name="TextBox 1">
            <a:extLst>
              <a:ext uri="{FF2B5EF4-FFF2-40B4-BE49-F238E27FC236}">
                <a16:creationId xmlns:a16="http://schemas.microsoft.com/office/drawing/2014/main" id="{96C0CBEC-355A-4054-B437-7B1B40676312}"/>
              </a:ext>
            </a:extLst>
          </p:cNvPr>
          <p:cNvSpPr txBox="1"/>
          <p:nvPr/>
        </p:nvSpPr>
        <p:spPr>
          <a:xfrm>
            <a:off x="3098027" y="1634660"/>
            <a:ext cx="667383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b-NO" sz="2400">
                <a:solidFill>
                  <a:schemeClr val="bg1"/>
                </a:solidFill>
                <a:cs typeface="Calibri"/>
              </a:rPr>
              <a:t>Verneombudskonferansen</a:t>
            </a:r>
            <a:r>
              <a:rPr lang="en-US" sz="2400">
                <a:solidFill>
                  <a:schemeClr val="bg1"/>
                </a:solidFill>
                <a:cs typeface="Calibri"/>
              </a:rPr>
              <a:t> 2021</a:t>
            </a:r>
          </a:p>
          <a:p>
            <a:pPr algn="ctr"/>
            <a:endParaRPr lang="nb-NO">
              <a:solidFill>
                <a:schemeClr val="bg1"/>
              </a:solidFill>
              <a:cs typeface="Calibri"/>
            </a:endParaRPr>
          </a:p>
          <a:p>
            <a:pPr algn="ctr"/>
            <a:endParaRPr lang="nb-NO">
              <a:solidFill>
                <a:schemeClr val="bg1"/>
              </a:solidFill>
              <a:cs typeface="Calibri"/>
            </a:endParaRPr>
          </a:p>
          <a:p>
            <a:pPr algn="ctr"/>
            <a:endParaRPr lang="nb-NO">
              <a:solidFill>
                <a:schemeClr val="bg1"/>
              </a:solidFill>
              <a:cs typeface="Calibri"/>
            </a:endParaRPr>
          </a:p>
          <a:p>
            <a:pPr algn="ctr"/>
            <a:endParaRPr lang="nb-NO">
              <a:solidFill>
                <a:schemeClr val="bg1"/>
              </a:solidFill>
              <a:cs typeface="Calibri"/>
            </a:endParaRPr>
          </a:p>
          <a:p>
            <a:pPr algn="ctr"/>
            <a:endParaRPr lang="nb-NO">
              <a:solidFill>
                <a:schemeClr val="bg1"/>
              </a:solidFill>
              <a:cs typeface="Calibri"/>
            </a:endParaRPr>
          </a:p>
          <a:p>
            <a:pPr algn="ctr"/>
            <a:endParaRPr lang="nb-NO">
              <a:solidFill>
                <a:schemeClr val="bg1"/>
              </a:solidFill>
              <a:cs typeface="Calibri"/>
            </a:endParaRPr>
          </a:p>
          <a:p>
            <a:pPr algn="ctr"/>
            <a:endParaRPr lang="nb-NO">
              <a:solidFill>
                <a:schemeClr val="bg1"/>
              </a:solidFill>
              <a:cs typeface="Calibri"/>
            </a:endParaRPr>
          </a:p>
          <a:p>
            <a:pPr algn="ctr"/>
            <a:endParaRPr lang="nb-NO">
              <a:solidFill>
                <a:schemeClr val="bg1"/>
              </a:solidFill>
              <a:cs typeface="Calibri"/>
            </a:endParaRPr>
          </a:p>
          <a:p>
            <a:pPr algn="ctr"/>
            <a:endParaRPr lang="nb-NO">
              <a:solidFill>
                <a:schemeClr val="bg1"/>
              </a:solidFill>
              <a:cs typeface="Calibri"/>
            </a:endParaRPr>
          </a:p>
          <a:p>
            <a:pPr algn="ctr"/>
            <a:endParaRPr lang="nb-NO">
              <a:solidFill>
                <a:schemeClr val="bg1"/>
              </a:solidFill>
              <a:cs typeface="Calibri"/>
            </a:endParaRPr>
          </a:p>
          <a:p>
            <a:pPr algn="ctr"/>
            <a:endParaRPr lang="nb-NO">
              <a:solidFill>
                <a:schemeClr val="bg1"/>
              </a:solidFill>
              <a:cs typeface="Calibri"/>
            </a:endParaRPr>
          </a:p>
          <a:p>
            <a:pPr algn="ctr"/>
            <a:endParaRPr lang="nb-NO">
              <a:solidFill>
                <a:schemeClr val="bg1"/>
              </a:solidFill>
              <a:cs typeface="Calibri"/>
            </a:endParaRPr>
          </a:p>
        </p:txBody>
      </p:sp>
      <p:sp>
        <p:nvSpPr>
          <p:cNvPr id="6" name="TextBox 5">
            <a:extLst>
              <a:ext uri="{FF2B5EF4-FFF2-40B4-BE49-F238E27FC236}">
                <a16:creationId xmlns:a16="http://schemas.microsoft.com/office/drawing/2014/main" id="{153ABD61-03BE-45EA-894D-AF0550EFC4C4}"/>
              </a:ext>
            </a:extLst>
          </p:cNvPr>
          <p:cNvSpPr txBox="1"/>
          <p:nvPr/>
        </p:nvSpPr>
        <p:spPr>
          <a:xfrm>
            <a:off x="8468139" y="4779617"/>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b-NO" sz="2400">
                <a:solidFill>
                  <a:srgbClr val="FFFFFF"/>
                </a:solidFill>
                <a:cs typeface="Segoe UI"/>
              </a:rPr>
              <a:t>Finn Carlsen</a:t>
            </a:r>
            <a:r>
              <a:rPr lang="en-US" sz="2400">
                <a:cs typeface="Segoe UI"/>
              </a:rPr>
              <a:t>​</a:t>
            </a:r>
          </a:p>
          <a:p>
            <a:pPr algn="ctr"/>
            <a:r>
              <a:rPr lang="nb-NO">
                <a:cs typeface="Segoe UI"/>
              </a:rPr>
              <a:t>​</a:t>
            </a:r>
          </a:p>
          <a:p>
            <a:pPr algn="ctr"/>
            <a:r>
              <a:rPr lang="nb-NO">
                <a:solidFill>
                  <a:srgbClr val="FFFFFF"/>
                </a:solidFill>
                <a:cs typeface="Segoe UI"/>
              </a:rPr>
              <a:t> Fagdirektør </a:t>
            </a:r>
            <a:r>
              <a:rPr lang="nb-NO">
                <a:cs typeface="Segoe UI"/>
              </a:rPr>
              <a:t>​</a:t>
            </a:r>
          </a:p>
        </p:txBody>
      </p:sp>
    </p:spTree>
    <p:extLst>
      <p:ext uri="{BB962C8B-B14F-4D97-AF65-F5344CB8AC3E}">
        <p14:creationId xmlns:p14="http://schemas.microsoft.com/office/powerpoint/2010/main" val="9358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6175DA-4BB5-4707-9412-D969C191D115}"/>
              </a:ext>
            </a:extLst>
          </p:cNvPr>
          <p:cNvSpPr>
            <a:spLocks noGrp="1"/>
          </p:cNvSpPr>
          <p:nvPr>
            <p:ph type="title"/>
          </p:nvPr>
        </p:nvSpPr>
        <p:spPr/>
        <p:txBody>
          <a:bodyPr/>
          <a:lstStyle/>
          <a:p>
            <a:r>
              <a:rPr lang="nb-NO"/>
              <a:t>Kompetanse på medvirkning og arbeidsmiljø</a:t>
            </a:r>
          </a:p>
        </p:txBody>
      </p:sp>
      <p:sp>
        <p:nvSpPr>
          <p:cNvPr id="3" name="Plassholder for innhold 2">
            <a:extLst>
              <a:ext uri="{FF2B5EF4-FFF2-40B4-BE49-F238E27FC236}">
                <a16:creationId xmlns:a16="http://schemas.microsoft.com/office/drawing/2014/main" id="{18F26EAB-51A8-42B3-9A18-AF76F28796F1}"/>
              </a:ext>
            </a:extLst>
          </p:cNvPr>
          <p:cNvSpPr>
            <a:spLocks noGrp="1"/>
          </p:cNvSpPr>
          <p:nvPr>
            <p:ph idx="1"/>
          </p:nvPr>
        </p:nvSpPr>
        <p:spPr>
          <a:xfrm>
            <a:off x="652029" y="1768916"/>
            <a:ext cx="11084919" cy="4231853"/>
          </a:xfrm>
        </p:spPr>
        <p:txBody>
          <a:bodyPr vert="horz" lIns="91440" tIns="45720" rIns="91440" bIns="45720" rtlCol="0" anchor="t">
            <a:noAutofit/>
          </a:bodyPr>
          <a:lstStyle/>
          <a:p>
            <a:pPr marL="342900" indent="-342900">
              <a:buFont typeface="Arial" panose="020B0604020202020204" pitchFamily="34" charset="0"/>
              <a:buChar char="•"/>
            </a:pPr>
            <a:r>
              <a:rPr lang="nb-NO" b="1" dirty="0">
                <a:latin typeface="Segoe UI Light"/>
                <a:ea typeface="+mj-ea"/>
                <a:cs typeface="Segoe UI Light"/>
              </a:rPr>
              <a:t>Kurs som tilbys for VO, linjeledere og AMU medlemmer </a:t>
            </a:r>
            <a:r>
              <a:rPr lang="nb-NO" b="1" dirty="0" err="1">
                <a:latin typeface="Segoe UI Light"/>
                <a:ea typeface="+mj-ea"/>
                <a:cs typeface="Segoe UI Light"/>
              </a:rPr>
              <a:t>varirerer</a:t>
            </a:r>
            <a:r>
              <a:rPr lang="nb-NO" b="1" dirty="0">
                <a:latin typeface="Segoe UI Light"/>
                <a:ea typeface="+mj-ea"/>
                <a:cs typeface="Segoe UI Light"/>
              </a:rPr>
              <a:t> sterkt med hensyn til lengde og innhold. </a:t>
            </a:r>
          </a:p>
          <a:p>
            <a:pPr marL="525145" lvl="1" indent="-342900">
              <a:buFont typeface="Arial" panose="020B0604020202020204" pitchFamily="34" charset="0"/>
              <a:buChar char="•"/>
            </a:pPr>
            <a:r>
              <a:rPr lang="nb-NO" b="1" dirty="0">
                <a:latin typeface="Segoe UI Light"/>
                <a:ea typeface="+mj-ea"/>
                <a:cs typeface="Segoe UI Light"/>
              </a:rPr>
              <a:t>Det er leverandører av "40t kurs" som er på under en dag.</a:t>
            </a:r>
          </a:p>
          <a:p>
            <a:pPr marL="525145" lvl="1" indent="-342900">
              <a:buFont typeface="Arial" panose="020B0604020202020204" pitchFamily="34" charset="0"/>
              <a:buChar char="•"/>
            </a:pPr>
            <a:r>
              <a:rPr lang="nb-NO" b="1" dirty="0">
                <a:latin typeface="Segoe UI Light"/>
                <a:ea typeface="+mj-ea"/>
                <a:cs typeface="Segoe UI Light"/>
              </a:rPr>
              <a:t>Mange av kursene er i hovedsak som e-læring</a:t>
            </a:r>
            <a:endParaRPr lang="nb-NO">
              <a:ea typeface="+mj-ea"/>
            </a:endParaRPr>
          </a:p>
          <a:p>
            <a:pPr marL="525145" lvl="1" indent="-342900">
              <a:buFont typeface="Arial" panose="020B0604020202020204" pitchFamily="34" charset="0"/>
              <a:buChar char="•"/>
            </a:pPr>
            <a:r>
              <a:rPr lang="nb-NO" b="1" dirty="0">
                <a:latin typeface="Segoe UI Light"/>
                <a:ea typeface="+mj-ea"/>
                <a:cs typeface="Segoe UI Light"/>
              </a:rPr>
              <a:t>Få leverandører som leverer </a:t>
            </a:r>
            <a:r>
              <a:rPr lang="nb-NO" dirty="0">
                <a:latin typeface="Segoe UI"/>
                <a:ea typeface="+mj-ea"/>
                <a:cs typeface="Segoe UI"/>
              </a:rPr>
              <a:t>kurs med kompetanse på relevante risikoforhold innen petroleumsnæringen. (Risikoforhold, petroleumsregelverk og  hvordan HMS styres i denne bransjen)</a:t>
            </a:r>
            <a:endParaRPr lang="nb-NO">
              <a:ea typeface="+mj-ea"/>
            </a:endParaRPr>
          </a:p>
          <a:p>
            <a:pPr marL="342900" indent="-342900">
              <a:buFont typeface="Arial" panose="020B0604020202020204" pitchFamily="34" charset="0"/>
              <a:buChar char="•"/>
            </a:pPr>
            <a:endParaRPr lang="nb-NO" b="1">
              <a:latin typeface="Segoe UI Light"/>
              <a:ea typeface="+mj-ea"/>
              <a:cs typeface="Segoe UI Light"/>
            </a:endParaRPr>
          </a:p>
          <a:p>
            <a:endParaRPr lang="nb-NO" sz="2000" b="1">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137950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C5F51C-0CFF-434F-B89E-7C99472C8E65}"/>
              </a:ext>
            </a:extLst>
          </p:cNvPr>
          <p:cNvSpPr>
            <a:spLocks noGrp="1"/>
          </p:cNvSpPr>
          <p:nvPr>
            <p:ph type="title"/>
          </p:nvPr>
        </p:nvSpPr>
        <p:spPr/>
        <p:txBody>
          <a:bodyPr/>
          <a:lstStyle/>
          <a:p>
            <a:r>
              <a:rPr lang="nb-NO"/>
              <a:t>Arbeidstakermedvirkning under pandemi</a:t>
            </a:r>
          </a:p>
        </p:txBody>
      </p:sp>
      <p:sp>
        <p:nvSpPr>
          <p:cNvPr id="3" name="Plassholder for innhold 2">
            <a:extLst>
              <a:ext uri="{FF2B5EF4-FFF2-40B4-BE49-F238E27FC236}">
                <a16:creationId xmlns:a16="http://schemas.microsoft.com/office/drawing/2014/main" id="{1DE84535-F5F1-4618-80E3-B912F7398418}"/>
              </a:ext>
            </a:extLst>
          </p:cNvPr>
          <p:cNvSpPr>
            <a:spLocks noGrp="1"/>
          </p:cNvSpPr>
          <p:nvPr>
            <p:ph idx="1"/>
          </p:nvPr>
        </p:nvSpPr>
        <p:spPr>
          <a:xfrm>
            <a:off x="1055440" y="1734208"/>
            <a:ext cx="7090077" cy="4266562"/>
          </a:xfrm>
        </p:spPr>
        <p:txBody>
          <a:bodyPr vert="horz" lIns="91440" tIns="45720" rIns="91440" bIns="45720" rtlCol="0" anchor="t">
            <a:noAutofit/>
          </a:bodyPr>
          <a:lstStyle/>
          <a:p>
            <a:pPr marL="342900" indent="-342900" fontAlgn="base">
              <a:buFont typeface="Arial" panose="020B0604020202020204" pitchFamily="34" charset="0"/>
              <a:buChar char="•"/>
            </a:pPr>
            <a:r>
              <a:rPr lang="nb-NO" b="1">
                <a:latin typeface="Segoe UI Light"/>
                <a:ea typeface="+mj-ea"/>
                <a:cs typeface="Segoe UI Light"/>
              </a:rPr>
              <a:t>Pandemien har gitt økt arbeidspress for enkelte personellgrupper på flere innretninger. Dette ser ut til å bidra til mindre tid til verneombudsarbeid. </a:t>
            </a:r>
          </a:p>
          <a:p>
            <a:pPr marL="342900" indent="-342900" fontAlgn="base">
              <a:buFont typeface="Arial" panose="020B0604020202020204" pitchFamily="34" charset="0"/>
              <a:buChar char="•"/>
            </a:pPr>
            <a:r>
              <a:rPr lang="nb-NO" b="1">
                <a:latin typeface="Segoe UI Light" panose="020B0502040204020203" pitchFamily="34" charset="0"/>
                <a:ea typeface="+mj-ea"/>
                <a:cs typeface="Segoe UI Light" panose="020B0502040204020203" pitchFamily="34" charset="0"/>
              </a:rPr>
              <a:t>Ptil har fått økende antall tilbakemeldinger og bekymringsmeldinger om økning i utvidet oppholdsperioder og overtid. Dette vises igjen i press på psykososiale forhold. </a:t>
            </a:r>
          </a:p>
          <a:p>
            <a:pPr marL="342900" indent="-342900" fontAlgn="base">
              <a:buFont typeface="Arial" panose="020B0604020202020204" pitchFamily="34" charset="0"/>
              <a:buChar char="•"/>
            </a:pPr>
            <a:endParaRPr lang="nb-NO" b="1">
              <a:latin typeface="Segoe UI Light"/>
              <a:ea typeface="+mj-ea"/>
              <a:cs typeface="Segoe UI Light"/>
            </a:endParaRPr>
          </a:p>
          <a:p>
            <a:pPr marL="342900" indent="-342900" fontAlgn="base">
              <a:buFont typeface="Arial" panose="020B0604020202020204" pitchFamily="34" charset="0"/>
              <a:buChar char="•"/>
            </a:pPr>
            <a:r>
              <a:rPr lang="nb-NO" b="1">
                <a:latin typeface="Segoe UI Light"/>
                <a:ea typeface="+mj-ea"/>
                <a:cs typeface="Segoe UI Light"/>
              </a:rPr>
              <a:t>Partssammensatt gruppe i Sikkerhetsforum laget en presentasjon og et notat om hvordan selskapene kan jobbe med  utmattelse/</a:t>
            </a:r>
            <a:r>
              <a:rPr lang="nb-NO" err="1">
                <a:latin typeface="Segoe UI"/>
                <a:ea typeface="+mj-ea"/>
                <a:cs typeface="Segoe UI"/>
              </a:rPr>
              <a:t>fatigue</a:t>
            </a:r>
            <a:r>
              <a:rPr lang="nb-NO">
                <a:latin typeface="Segoe UI"/>
                <a:ea typeface="+mj-ea"/>
                <a:cs typeface="Segoe UI"/>
              </a:rPr>
              <a:t>.</a:t>
            </a:r>
            <a:r>
              <a:rPr lang="nb-NO">
                <a:latin typeface="Segoe UI Light"/>
                <a:ea typeface="+mj-ea"/>
                <a:cs typeface="Segoe UI Light"/>
              </a:rPr>
              <a:t> </a:t>
            </a:r>
            <a:r>
              <a:rPr lang="nb-NO" sz="1200">
                <a:latin typeface="Segoe UI"/>
                <a:cs typeface="Segoe UI"/>
                <a:hlinkClick r:id="rId3">
                  <a:extLst>
                    <a:ext uri="{A12FA001-AC4F-418D-AE19-62706E023703}">
                      <ahyp:hlinkClr xmlns:ahyp="http://schemas.microsoft.com/office/drawing/2018/hyperlinkcolor" val="tx"/>
                    </a:ext>
                  </a:extLst>
                </a:hlinkClick>
              </a:rPr>
              <a:t>https://www.ptil.no/trepartsamarbeid/sikkerhetsforum/rapporter/forebygging-og-handtering-av-utmattelse-fatigue-hos-ansatte-i-petroleumsnaringen/</a:t>
            </a:r>
            <a:r>
              <a:rPr lang="nb-NO" sz="1200">
                <a:latin typeface="Segoe UI"/>
                <a:cs typeface="Segoe UI"/>
              </a:rPr>
              <a:t> </a:t>
            </a:r>
            <a:endParaRPr lang="nb-NO" sz="1200"/>
          </a:p>
        </p:txBody>
      </p:sp>
      <p:pic>
        <p:nvPicPr>
          <p:cNvPr id="8" name="Bilde 7">
            <a:extLst>
              <a:ext uri="{FF2B5EF4-FFF2-40B4-BE49-F238E27FC236}">
                <a16:creationId xmlns:a16="http://schemas.microsoft.com/office/drawing/2014/main" id="{545C5C9F-47C6-4E79-AE2D-7ABC18C021F4}"/>
              </a:ext>
            </a:extLst>
          </p:cNvPr>
          <p:cNvPicPr>
            <a:picLocks noChangeAspect="1"/>
          </p:cNvPicPr>
          <p:nvPr/>
        </p:nvPicPr>
        <p:blipFill rotWithShape="1">
          <a:blip r:embed="rId4"/>
          <a:srcRect l="50000" t="24970" r="27414" b="31055"/>
          <a:stretch/>
        </p:blipFill>
        <p:spPr>
          <a:xfrm rot="621407">
            <a:off x="8137029" y="1763296"/>
            <a:ext cx="3418911" cy="3536357"/>
          </a:xfrm>
          <a:prstGeom prst="rect">
            <a:avLst/>
          </a:prstGeom>
        </p:spPr>
      </p:pic>
    </p:spTree>
    <p:extLst>
      <p:ext uri="{BB962C8B-B14F-4D97-AF65-F5344CB8AC3E}">
        <p14:creationId xmlns:p14="http://schemas.microsoft.com/office/powerpoint/2010/main" val="1165397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174960-EB38-4D48-AD4E-205FFFFC12BC}"/>
              </a:ext>
            </a:extLst>
          </p:cNvPr>
          <p:cNvSpPr>
            <a:spLocks noGrp="1"/>
          </p:cNvSpPr>
          <p:nvPr>
            <p:ph type="title"/>
          </p:nvPr>
        </p:nvSpPr>
        <p:spPr>
          <a:xfrm>
            <a:off x="1055439" y="581646"/>
            <a:ext cx="10080873" cy="720080"/>
          </a:xfrm>
        </p:spPr>
        <p:txBody>
          <a:bodyPr/>
          <a:lstStyle/>
          <a:p>
            <a:r>
              <a:rPr lang="nn-NO" sz="3600" b="0" i="0">
                <a:solidFill>
                  <a:srgbClr val="505050"/>
                </a:solidFill>
                <a:effectLst/>
                <a:latin typeface="Montserrat" panose="00000500000000000000" pitchFamily="2" charset="0"/>
              </a:rPr>
              <a:t>Legge til rette for to og trepartssamarbeid</a:t>
            </a:r>
            <a:br>
              <a:rPr lang="nn-NO" b="0" i="0">
                <a:solidFill>
                  <a:srgbClr val="505050"/>
                </a:solidFill>
                <a:effectLst/>
                <a:latin typeface="Montserrat" panose="00000500000000000000" pitchFamily="2" charset="0"/>
              </a:rPr>
            </a:br>
            <a:endParaRPr lang="nb-NO"/>
          </a:p>
        </p:txBody>
      </p:sp>
      <p:sp>
        <p:nvSpPr>
          <p:cNvPr id="3" name="Plassholder for innhold 2">
            <a:extLst>
              <a:ext uri="{FF2B5EF4-FFF2-40B4-BE49-F238E27FC236}">
                <a16:creationId xmlns:a16="http://schemas.microsoft.com/office/drawing/2014/main" id="{17AC95A6-C99E-46D7-913A-DDD7C5D17CA6}"/>
              </a:ext>
            </a:extLst>
          </p:cNvPr>
          <p:cNvSpPr>
            <a:spLocks noGrp="1"/>
          </p:cNvSpPr>
          <p:nvPr>
            <p:ph idx="1"/>
          </p:nvPr>
        </p:nvSpPr>
        <p:spPr>
          <a:xfrm>
            <a:off x="1055439" y="1671145"/>
            <a:ext cx="7119453" cy="4782207"/>
          </a:xfrm>
        </p:spPr>
        <p:txBody>
          <a:bodyPr/>
          <a:lstStyle/>
          <a:p>
            <a:pPr algn="l"/>
            <a:r>
              <a:rPr lang="nb-NO">
                <a:latin typeface="Segoe UI Light" panose="020B0502040204020203" pitchFamily="34" charset="0"/>
                <a:ea typeface="+mj-ea"/>
                <a:cs typeface="Segoe UI Light" panose="020B0502040204020203" pitchFamily="34" charset="0"/>
              </a:rPr>
              <a:t>Sikkerhetsforum utarbeidet en rapport i 2019 om ansvar, roller og samarbeidsmodeller for to- og trepartssamarbeidet i petroleumsnæringen. Her finner dere både rapporten, samt presentasjonsmateriell</a:t>
            </a:r>
            <a:r>
              <a:rPr lang="nb-NO" sz="1100" b="0" i="0">
                <a:solidFill>
                  <a:srgbClr val="707070"/>
                </a:solidFill>
                <a:effectLst/>
                <a:latin typeface="Roboto" panose="02000000000000000000" pitchFamily="2" charset="0"/>
              </a:rPr>
              <a:t>.</a:t>
            </a:r>
          </a:p>
          <a:p>
            <a:pPr algn="l"/>
            <a:endParaRPr lang="nb-NO" sz="1100" b="0" i="0">
              <a:solidFill>
                <a:srgbClr val="707070"/>
              </a:solidFill>
              <a:effectLst/>
              <a:latin typeface="Roboto" panose="02000000000000000000" pitchFamily="2" charset="0"/>
            </a:endParaRPr>
          </a:p>
          <a:p>
            <a:endParaRPr lang="nb-NO" sz="1200">
              <a:hlinkClick r:id="rId3"/>
            </a:endParaRPr>
          </a:p>
          <a:p>
            <a:endParaRPr lang="nb-NO">
              <a:latin typeface="Segoe UI Light" panose="020B0502040204020203" pitchFamily="34" charset="0"/>
              <a:ea typeface="+mj-ea"/>
              <a:cs typeface="Segoe UI Light" panose="020B0502040204020203" pitchFamily="34" charset="0"/>
            </a:endParaRPr>
          </a:p>
          <a:p>
            <a:r>
              <a:rPr lang="nb-NO">
                <a:latin typeface="Segoe UI Light" panose="020B0502040204020203" pitchFamily="34" charset="0"/>
                <a:ea typeface="+mj-ea"/>
                <a:cs typeface="Segoe UI Light" panose="020B0502040204020203" pitchFamily="34" charset="0"/>
              </a:rPr>
              <a:t>Sikkerhetsforum oppfordrer alle i bransjen til å bruke rapporten for å legge til rette for godt partssamarbeid og arbeidstakermedvirkning. </a:t>
            </a:r>
          </a:p>
          <a:p>
            <a:r>
              <a:rPr lang="nb-NO" sz="1200" b="0" i="0" u="sng">
                <a:solidFill>
                  <a:srgbClr val="16738F"/>
                </a:solidFill>
                <a:effectLst/>
                <a:latin typeface="Roboto" panose="02000000000000000000" pitchFamily="2" charset="0"/>
                <a:hlinkClick r:id="rId4"/>
              </a:rPr>
              <a:t>Vi har derfor laget presentasjonsmateriale som kan lastes ned her.</a:t>
            </a:r>
            <a:r>
              <a:rPr lang="nb-NO" sz="1200" b="0" i="0">
                <a:solidFill>
                  <a:srgbClr val="505050"/>
                </a:solidFill>
                <a:effectLst/>
                <a:latin typeface="Roboto" panose="02000000000000000000" pitchFamily="2" charset="0"/>
              </a:rPr>
              <a:t> </a:t>
            </a:r>
            <a:endParaRPr lang="nb-NO" sz="1800" b="0" i="0">
              <a:solidFill>
                <a:srgbClr val="505050"/>
              </a:solidFill>
              <a:effectLst/>
              <a:latin typeface="Roboto" panose="02000000000000000000" pitchFamily="2" charset="0"/>
            </a:endParaRPr>
          </a:p>
          <a:p>
            <a:endParaRPr lang="nb-NO" sz="1800">
              <a:solidFill>
                <a:srgbClr val="505050"/>
              </a:solidFill>
              <a:latin typeface="Roboto" panose="02000000000000000000" pitchFamily="2" charset="0"/>
              <a:ea typeface="+mj-ea"/>
              <a:cs typeface="Segoe UI Light" panose="020B0502040204020203" pitchFamily="34" charset="0"/>
            </a:endParaRPr>
          </a:p>
          <a:p>
            <a:r>
              <a:rPr lang="nb-NO">
                <a:latin typeface="Segoe UI Light" panose="020B0502040204020203" pitchFamily="34" charset="0"/>
                <a:ea typeface="+mj-ea"/>
                <a:cs typeface="Segoe UI Light" panose="020B0502040204020203" pitchFamily="34" charset="0"/>
              </a:rPr>
              <a:t>.</a:t>
            </a:r>
            <a:endParaRPr lang="nb-NO">
              <a:latin typeface="Segoe UI Light" panose="020B0502040204020203" pitchFamily="34" charset="0"/>
              <a:ea typeface="+mj-ea"/>
              <a:cs typeface="Segoe UI Light" panose="020B0502040204020203" pitchFamily="34" charset="0"/>
              <a:hlinkClick r:id="rId3">
                <a:extLst>
                  <a:ext uri="{A12FA001-AC4F-418D-AE19-62706E023703}">
                    <ahyp:hlinkClr xmlns:ahyp="http://schemas.microsoft.com/office/drawing/2018/hyperlinkcolor" val="tx"/>
                  </a:ext>
                </a:extLst>
              </a:hlinkClick>
            </a:endParaRPr>
          </a:p>
          <a:p>
            <a:endParaRPr lang="nb-NO" sz="1200">
              <a:hlinkClick r:id="rId3"/>
            </a:endParaRPr>
          </a:p>
          <a:p>
            <a:endParaRPr lang="nb-NO" sz="1200">
              <a:hlinkClick r:id="rId3"/>
            </a:endParaRPr>
          </a:p>
          <a:p>
            <a:endParaRPr lang="nb-NO" sz="1200">
              <a:hlinkClick r:id="rId3"/>
            </a:endParaRPr>
          </a:p>
          <a:p>
            <a:endParaRPr lang="nb-NO" sz="1200">
              <a:hlinkClick r:id="rId3"/>
            </a:endParaRPr>
          </a:p>
          <a:p>
            <a:endParaRPr lang="nb-NO" sz="1200">
              <a:hlinkClick r:id="rId3"/>
            </a:endParaRPr>
          </a:p>
          <a:p>
            <a:endParaRPr lang="nb-NO" sz="1200">
              <a:hlinkClick r:id="rId3"/>
            </a:endParaRPr>
          </a:p>
          <a:p>
            <a:endParaRPr lang="nb-NO" sz="1200">
              <a:hlinkClick r:id="rId3"/>
            </a:endParaRPr>
          </a:p>
          <a:p>
            <a:endParaRPr lang="nb-NO" sz="1200">
              <a:hlinkClick r:id="rId3"/>
            </a:endParaRPr>
          </a:p>
          <a:p>
            <a:endParaRPr lang="nb-NO" sz="1200">
              <a:hlinkClick r:id="rId3"/>
            </a:endParaRPr>
          </a:p>
          <a:p>
            <a:endParaRPr lang="nb-NO" sz="1200">
              <a:hlinkClick r:id="rId3"/>
            </a:endParaRPr>
          </a:p>
          <a:p>
            <a:endParaRPr lang="nb-NO" sz="1200">
              <a:hlinkClick r:id="rId3"/>
            </a:endParaRPr>
          </a:p>
          <a:p>
            <a:r>
              <a:rPr lang="nb-NO" sz="1200">
                <a:hlinkClick r:id="rId3"/>
              </a:rPr>
              <a:t>https://www.ptil.no/contentassets/27a80cf99c4a4983a2f78b8733f3fa1b/ansvar-roller-og-samarbeidsmodeller---sikkerhetsforum-2019.pdf</a:t>
            </a:r>
            <a:endParaRPr lang="nb-NO" sz="1200"/>
          </a:p>
          <a:p>
            <a:endParaRPr lang="nb-NO"/>
          </a:p>
        </p:txBody>
      </p:sp>
      <p:sp>
        <p:nvSpPr>
          <p:cNvPr id="4" name="Undertittel 3">
            <a:extLst>
              <a:ext uri="{FF2B5EF4-FFF2-40B4-BE49-F238E27FC236}">
                <a16:creationId xmlns:a16="http://schemas.microsoft.com/office/drawing/2014/main" id="{1825969F-8304-438F-AC27-AE12DEBA3F0A}"/>
              </a:ext>
            </a:extLst>
          </p:cNvPr>
          <p:cNvSpPr>
            <a:spLocks noGrp="1"/>
          </p:cNvSpPr>
          <p:nvPr>
            <p:ph type="subTitle" idx="13"/>
          </p:nvPr>
        </p:nvSpPr>
        <p:spPr>
          <a:xfrm>
            <a:off x="1117961" y="2940906"/>
            <a:ext cx="4868623" cy="402731"/>
          </a:xfrm>
        </p:spPr>
        <p:txBody>
          <a:bodyPr/>
          <a:lstStyle/>
          <a:p>
            <a:r>
              <a:rPr lang="nb-NO" sz="1200">
                <a:hlinkClick r:id="rId5"/>
              </a:rPr>
              <a:t>https://www.ptil.no/trepartsamarbeid/sikkerhetsforum/rapporter/ansvar-roller-og-samarbeidsmodeller---sikkerhetsforum-2019/</a:t>
            </a:r>
            <a:endParaRPr lang="nb-NO" sz="1200"/>
          </a:p>
          <a:p>
            <a:endParaRPr lang="nb-NO"/>
          </a:p>
        </p:txBody>
      </p:sp>
      <p:pic>
        <p:nvPicPr>
          <p:cNvPr id="6" name="Bilde 5">
            <a:extLst>
              <a:ext uri="{FF2B5EF4-FFF2-40B4-BE49-F238E27FC236}">
                <a16:creationId xmlns:a16="http://schemas.microsoft.com/office/drawing/2014/main" id="{27CD0E20-0B1F-47FF-AD38-8C0D964D9EC3}"/>
              </a:ext>
            </a:extLst>
          </p:cNvPr>
          <p:cNvPicPr>
            <a:picLocks noChangeAspect="1"/>
          </p:cNvPicPr>
          <p:nvPr/>
        </p:nvPicPr>
        <p:blipFill rotWithShape="1">
          <a:blip r:embed="rId6"/>
          <a:srcRect l="48879" t="23347" r="26552" b="10294"/>
          <a:stretch/>
        </p:blipFill>
        <p:spPr>
          <a:xfrm rot="1288192">
            <a:off x="7997851" y="1967458"/>
            <a:ext cx="2995448" cy="4298093"/>
          </a:xfrm>
          <a:prstGeom prst="rect">
            <a:avLst/>
          </a:prstGeom>
        </p:spPr>
      </p:pic>
    </p:spTree>
    <p:extLst>
      <p:ext uri="{BB962C8B-B14F-4D97-AF65-F5344CB8AC3E}">
        <p14:creationId xmlns:p14="http://schemas.microsoft.com/office/powerpoint/2010/main" val="2595752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2" descr="Et bilde som inneholder oransje, mann, liten, sitter&#10;&#10;Automatisk generert beskrivelse">
            <a:extLst>
              <a:ext uri="{FF2B5EF4-FFF2-40B4-BE49-F238E27FC236}">
                <a16:creationId xmlns:a16="http://schemas.microsoft.com/office/drawing/2014/main" id="{ACA52A6F-0845-432D-B09B-D243B1607BAE}"/>
              </a:ext>
            </a:extLst>
          </p:cNvPr>
          <p:cNvPicPr>
            <a:picLocks noChangeAspect="1"/>
          </p:cNvPicPr>
          <p:nvPr/>
        </p:nvPicPr>
        <p:blipFill rotWithShape="1">
          <a:blip r:embed="rId3"/>
          <a:srcRect t="7164" r="-114" b="7710"/>
          <a:stretch/>
        </p:blipFill>
        <p:spPr>
          <a:xfrm>
            <a:off x="1587" y="-34252"/>
            <a:ext cx="12218635" cy="6889493"/>
          </a:xfrm>
          <a:prstGeom prst="rect">
            <a:avLst/>
          </a:prstGeom>
        </p:spPr>
      </p:pic>
      <p:sp>
        <p:nvSpPr>
          <p:cNvPr id="4" name="Tittel 4">
            <a:extLst>
              <a:ext uri="{FF2B5EF4-FFF2-40B4-BE49-F238E27FC236}">
                <a16:creationId xmlns:a16="http://schemas.microsoft.com/office/drawing/2014/main" id="{CCBB43BE-31E2-4F7D-A20B-EDC04559A3D5}"/>
              </a:ext>
            </a:extLst>
          </p:cNvPr>
          <p:cNvSpPr txBox="1">
            <a:spLocks/>
          </p:cNvSpPr>
          <p:nvPr/>
        </p:nvSpPr>
        <p:spPr>
          <a:xfrm>
            <a:off x="1346399" y="3174014"/>
            <a:ext cx="5184576" cy="719138"/>
          </a:xfrm>
          <a:prstGeom prst="rect">
            <a:avLst/>
          </a:prstGeom>
        </p:spPr>
        <p:txBody>
          <a:bodyPr lIns="91440" tIns="45720" rIns="91440" bIns="45720" anchor="t"/>
          <a:lstStyle>
            <a:lvl1pPr algn="l" defTabSz="914400" rtl="0" eaLnBrk="1" latinLnBrk="0" hangingPunct="1">
              <a:spcBef>
                <a:spcPct val="0"/>
              </a:spcBef>
              <a:buNone/>
              <a:defRPr sz="4000" b="0" kern="1200">
                <a:solidFill>
                  <a:schemeClr val="tx1"/>
                </a:solidFill>
                <a:latin typeface="Segoe UI Light" panose="020B0502040204020203" pitchFamily="34" charset="0"/>
                <a:ea typeface="+mj-ea"/>
                <a:cs typeface="Segoe UI Light" panose="020B0502040204020203" pitchFamily="34" charset="0"/>
              </a:defRPr>
            </a:lvl1pPr>
          </a:lstStyle>
          <a:p>
            <a:r>
              <a:rPr lang="nb-NO" sz="3600">
                <a:solidFill>
                  <a:schemeClr val="bg1"/>
                </a:solidFill>
                <a:latin typeface="Segoe UI Light"/>
                <a:cs typeface="Segoe UI Light"/>
              </a:rPr>
              <a:t>Følg oss på </a:t>
            </a:r>
            <a:br>
              <a:rPr lang="nb-NO" sz="3600">
                <a:latin typeface="Segoe UI Light"/>
                <a:cs typeface="Segoe UI Light"/>
              </a:rPr>
            </a:br>
            <a:r>
              <a:rPr lang="nb-NO" sz="3600" u="sng">
                <a:solidFill>
                  <a:schemeClr val="bg1"/>
                </a:solidFill>
                <a:latin typeface="Segoe UI Light"/>
                <a:cs typeface="Segoe UI Light"/>
              </a:rPr>
              <a:t>www.ptil.no</a:t>
            </a:r>
            <a:br>
              <a:rPr lang="nb-NO" sz="3600" u="sng">
                <a:latin typeface="Verdana Pro Light" panose="020B0304030504040204" pitchFamily="34" charset="0"/>
                <a:cs typeface="Segoe UI" panose="020B0502040204020203" pitchFamily="34" charset="0"/>
              </a:rPr>
            </a:br>
            <a:endParaRPr lang="nb-NO" sz="3600"/>
          </a:p>
        </p:txBody>
      </p:sp>
      <p:sp>
        <p:nvSpPr>
          <p:cNvPr id="5" name="Undertittel 5">
            <a:extLst>
              <a:ext uri="{FF2B5EF4-FFF2-40B4-BE49-F238E27FC236}">
                <a16:creationId xmlns:a16="http://schemas.microsoft.com/office/drawing/2014/main" id="{FBBE8621-580D-4051-8E64-BB5AFFB25AF9}"/>
              </a:ext>
            </a:extLst>
          </p:cNvPr>
          <p:cNvSpPr txBox="1">
            <a:spLocks/>
          </p:cNvSpPr>
          <p:nvPr/>
        </p:nvSpPr>
        <p:spPr>
          <a:xfrm>
            <a:off x="1394719" y="1137840"/>
            <a:ext cx="4608512" cy="431799"/>
          </a:xfrm>
          <a:prstGeom prst="rect">
            <a:avLst/>
          </a:prstGeom>
        </p:spPr>
        <p:txBody>
          <a:bodyPr lIns="91440" tIns="45720" rIns="91440" bIns="45720" anchor="t"/>
          <a:lstStyle>
            <a:lvl1pPr marL="0" indent="0" algn="l" defTabSz="914400" rtl="0" eaLnBrk="1" latinLnBrk="0" hangingPunct="1">
              <a:spcBef>
                <a:spcPct val="20000"/>
              </a:spcBef>
              <a:buFontTx/>
              <a:buNone/>
              <a:defRPr lang="nb-NO" sz="2000" b="0" kern="1200" dirty="0" smtClean="0">
                <a:solidFill>
                  <a:schemeClr val="tx1"/>
                </a:solidFill>
                <a:latin typeface="Segoe UI" panose="020B0502040204020203" pitchFamily="34" charset="0"/>
                <a:ea typeface="+mn-ea"/>
                <a:cs typeface="Segoe UI" panose="020B0502040204020203" pitchFamily="34" charset="0"/>
              </a:defRPr>
            </a:lvl1pPr>
            <a:lvl2pPr marL="182563" indent="-177800" algn="l" defTabSz="914400" rtl="0" eaLnBrk="1" latinLnBrk="0" hangingPunct="1">
              <a:spcBef>
                <a:spcPct val="20000"/>
              </a:spcBef>
              <a:buFont typeface="Arial" pitchFamily="34" charset="0"/>
              <a:buChar char="-"/>
              <a:defRPr sz="1800" b="0" kern="1200">
                <a:solidFill>
                  <a:schemeClr val="tx1"/>
                </a:solidFill>
                <a:latin typeface="Segoe UI" panose="020B0502040204020203" pitchFamily="34" charset="0"/>
                <a:ea typeface="+mn-ea"/>
                <a:cs typeface="Segoe UI" panose="020B0502040204020203" pitchFamily="34" charset="0"/>
              </a:defRPr>
            </a:lvl2pPr>
            <a:lvl3pPr marL="360363" indent="-174625" algn="l" defTabSz="914400" rtl="0" eaLnBrk="1" latinLnBrk="0" hangingPunct="1">
              <a:spcBef>
                <a:spcPct val="20000"/>
              </a:spcBef>
              <a:buFont typeface="Arial" pitchFamily="34" charset="0"/>
              <a:buChar char="-"/>
              <a:defRPr sz="1800" b="0" kern="1200">
                <a:solidFill>
                  <a:schemeClr val="tx1"/>
                </a:solidFill>
                <a:latin typeface="Segoe UI" panose="020B0502040204020203" pitchFamily="34" charset="0"/>
                <a:ea typeface="+mn-ea"/>
                <a:cs typeface="Segoe UI" panose="020B0502040204020203" pitchFamily="34" charset="0"/>
              </a:defRPr>
            </a:lvl3pPr>
            <a:lvl4pPr marL="544513" indent="-187325" algn="l" defTabSz="914400" rtl="0" eaLnBrk="1" latinLnBrk="0" hangingPunct="1">
              <a:spcBef>
                <a:spcPct val="20000"/>
              </a:spcBef>
              <a:buFont typeface="Arial" pitchFamily="34" charset="0"/>
              <a:buChar char="-"/>
              <a:defRPr sz="1800" b="0" kern="1200">
                <a:solidFill>
                  <a:schemeClr val="tx1"/>
                </a:solidFill>
                <a:latin typeface="Segoe UI" panose="020B0502040204020203" pitchFamily="34" charset="0"/>
                <a:ea typeface="+mn-ea"/>
                <a:cs typeface="Segoe UI" panose="020B0502040204020203" pitchFamily="34" charset="0"/>
              </a:defRPr>
            </a:lvl4pPr>
            <a:lvl5pPr marL="719138" indent="-184150" algn="l" defTabSz="914400" rtl="0" eaLnBrk="1" latinLnBrk="0" hangingPunct="1">
              <a:spcBef>
                <a:spcPct val="20000"/>
              </a:spcBef>
              <a:buFont typeface="Arial" pitchFamily="34" charset="0"/>
              <a:buChar char="-"/>
              <a:defRPr sz="1600" b="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nb-NO" b="1">
                <a:solidFill>
                  <a:schemeClr val="bg1"/>
                </a:solidFill>
                <a:latin typeface="Segoe UI"/>
                <a:cs typeface="Segoe UI"/>
              </a:rPr>
              <a:t>Bestill gratis publikasjoner</a:t>
            </a:r>
          </a:p>
          <a:p>
            <a:pPr marL="342900" indent="-342900">
              <a:buFont typeface="Arial" panose="020B0604020202020204" pitchFamily="34" charset="0"/>
              <a:buChar char="•"/>
            </a:pPr>
            <a:r>
              <a:rPr lang="nb-NO" b="1">
                <a:solidFill>
                  <a:schemeClr val="bg1"/>
                </a:solidFill>
                <a:latin typeface="Segoe UI"/>
                <a:cs typeface="Segoe UI"/>
              </a:rPr>
              <a:t>Les våre nettmagasin</a:t>
            </a:r>
          </a:p>
          <a:p>
            <a:pPr marL="342900" indent="-342900">
              <a:buFont typeface="Arial" panose="020B0604020202020204" pitchFamily="34" charset="0"/>
              <a:buChar char="•"/>
            </a:pPr>
            <a:r>
              <a:rPr lang="nb-NO" b="1">
                <a:solidFill>
                  <a:schemeClr val="bg1"/>
                </a:solidFill>
                <a:latin typeface="Segoe UI"/>
                <a:cs typeface="Segoe UI"/>
              </a:rPr>
              <a:t>Se videoer fra aktuelle saker </a:t>
            </a:r>
          </a:p>
          <a:p>
            <a:pPr marL="342900" indent="-342900">
              <a:buFont typeface="Arial" panose="020B0604020202020204" pitchFamily="34" charset="0"/>
              <a:buChar char="•"/>
            </a:pPr>
            <a:r>
              <a:rPr lang="nb-NO" b="1">
                <a:solidFill>
                  <a:schemeClr val="bg1"/>
                </a:solidFill>
                <a:latin typeface="Segoe UI"/>
                <a:cs typeface="Segoe UI"/>
              </a:rPr>
              <a:t>Følg oss på sosiale medier </a:t>
            </a:r>
            <a:endParaRPr lang="nb-NO" b="1">
              <a:solidFill>
                <a:schemeClr val="bg1"/>
              </a:solidFill>
            </a:endParaRPr>
          </a:p>
          <a:p>
            <a:pPr marL="342900" indent="-342900">
              <a:buFont typeface="Arial" panose="020B0604020202020204" pitchFamily="34" charset="0"/>
              <a:buChar char="•"/>
            </a:pPr>
            <a:r>
              <a:rPr lang="nb-NO" b="1">
                <a:solidFill>
                  <a:schemeClr val="bg1"/>
                </a:solidFill>
                <a:latin typeface="Segoe UI"/>
                <a:cs typeface="Segoe UI"/>
              </a:rPr>
              <a:t>Abonner på nyheter</a:t>
            </a:r>
          </a:p>
          <a:p>
            <a:endParaRPr lang="nb-NO">
              <a:solidFill>
                <a:schemeClr val="bg1"/>
              </a:solidFill>
            </a:endParaRPr>
          </a:p>
        </p:txBody>
      </p:sp>
      <p:pic>
        <p:nvPicPr>
          <p:cNvPr id="7" name="Bilde 6">
            <a:extLst>
              <a:ext uri="{FF2B5EF4-FFF2-40B4-BE49-F238E27FC236}">
                <a16:creationId xmlns:a16="http://schemas.microsoft.com/office/drawing/2014/main" id="{FEFCB76D-6AD0-4A29-AAD2-FC7BADAFE4B6}"/>
              </a:ext>
            </a:extLst>
          </p:cNvPr>
          <p:cNvPicPr>
            <a:picLocks noChangeAspect="1"/>
          </p:cNvPicPr>
          <p:nvPr/>
        </p:nvPicPr>
        <p:blipFill rotWithShape="1">
          <a:blip r:embed="rId4">
            <a:extLst>
              <a:ext uri="{28A0092B-C50C-407E-A947-70E740481C1C}">
                <a14:useLocalDpi xmlns:a14="http://schemas.microsoft.com/office/drawing/2010/main" val="0"/>
              </a:ext>
            </a:extLst>
          </a:blip>
          <a:srcRect l="35387" r="35387" b="26353"/>
          <a:stretch/>
        </p:blipFill>
        <p:spPr>
          <a:xfrm>
            <a:off x="11571332" y="6237312"/>
            <a:ext cx="426600" cy="442872"/>
          </a:xfrm>
          <a:prstGeom prst="rect">
            <a:avLst/>
          </a:prstGeom>
        </p:spPr>
      </p:pic>
    </p:spTree>
    <p:extLst>
      <p:ext uri="{BB962C8B-B14F-4D97-AF65-F5344CB8AC3E}">
        <p14:creationId xmlns:p14="http://schemas.microsoft.com/office/powerpoint/2010/main" val="2175397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91D3DF0-3DF2-4CA2-99E8-AFAC39558E0F}"/>
              </a:ext>
            </a:extLst>
          </p:cNvPr>
          <p:cNvPicPr>
            <a:picLocks noChangeAspect="1"/>
          </p:cNvPicPr>
          <p:nvPr/>
        </p:nvPicPr>
        <p:blipFill rotWithShape="1">
          <a:blip r:embed="rId3"/>
          <a:srcRect/>
          <a:stretch/>
        </p:blipFill>
        <p:spPr>
          <a:xfrm>
            <a:off x="20" y="10"/>
            <a:ext cx="12191980" cy="6857990"/>
          </a:xfrm>
          <a:prstGeom prst="rect">
            <a:avLst/>
          </a:prstGeom>
          <a:noFill/>
        </p:spPr>
      </p:pic>
    </p:spTree>
    <p:extLst>
      <p:ext uri="{BB962C8B-B14F-4D97-AF65-F5344CB8AC3E}">
        <p14:creationId xmlns:p14="http://schemas.microsoft.com/office/powerpoint/2010/main" val="347387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person, himmel, oransje, utendørs&#10;&#10;Automatisk generert beskrivelse">
            <a:extLst>
              <a:ext uri="{FF2B5EF4-FFF2-40B4-BE49-F238E27FC236}">
                <a16:creationId xmlns:a16="http://schemas.microsoft.com/office/drawing/2014/main" id="{E3C80F50-331A-48E5-A9A8-AE1F0CA95974}"/>
              </a:ext>
            </a:extLst>
          </p:cNvPr>
          <p:cNvPicPr>
            <a:picLocks noChangeAspect="1"/>
          </p:cNvPicPr>
          <p:nvPr/>
        </p:nvPicPr>
        <p:blipFill rotWithShape="1">
          <a:blip r:embed="rId3">
            <a:extLst>
              <a:ext uri="{28A0092B-C50C-407E-A947-70E740481C1C}">
                <a14:useLocalDpi xmlns:a14="http://schemas.microsoft.com/office/drawing/2010/main" val="0"/>
              </a:ext>
            </a:extLst>
          </a:blip>
          <a:srcRect t="1969" b="14442"/>
          <a:stretch/>
        </p:blipFill>
        <p:spPr>
          <a:xfrm>
            <a:off x="-110002" y="1"/>
            <a:ext cx="12302002" cy="6858000"/>
          </a:xfrm>
          <a:prstGeom prst="rect">
            <a:avLst/>
          </a:prstGeom>
        </p:spPr>
      </p:pic>
      <p:sp>
        <p:nvSpPr>
          <p:cNvPr id="2" name="Tittel 1">
            <a:extLst>
              <a:ext uri="{FF2B5EF4-FFF2-40B4-BE49-F238E27FC236}">
                <a16:creationId xmlns:a16="http://schemas.microsoft.com/office/drawing/2014/main" id="{1CC2A708-FD84-4589-B7E9-64B595CE85CE}"/>
              </a:ext>
            </a:extLst>
          </p:cNvPr>
          <p:cNvSpPr>
            <a:spLocks noGrp="1"/>
          </p:cNvSpPr>
          <p:nvPr>
            <p:ph type="ctrTitle"/>
          </p:nvPr>
        </p:nvSpPr>
        <p:spPr>
          <a:xfrm>
            <a:off x="5177842" y="1806866"/>
            <a:ext cx="7528468" cy="2387600"/>
          </a:xfrm>
        </p:spPr>
        <p:txBody>
          <a:bodyPr>
            <a:normAutofit fontScale="90000"/>
          </a:bodyPr>
          <a:lstStyle/>
          <a:p>
            <a:r>
              <a:rPr lang="nb-NO" sz="4000" b="1">
                <a:solidFill>
                  <a:srgbClr val="000000"/>
                </a:solidFill>
                <a:effectLst/>
                <a:latin typeface="Montserrat SemiBold" panose="00000700000000000000" pitchFamily="50" charset="0"/>
                <a:ea typeface="Calibri" panose="020F0502020204030204" pitchFamily="34" charset="0"/>
              </a:rPr>
              <a:t> Kapasitet og</a:t>
            </a:r>
            <a:br>
              <a:rPr lang="nb-NO" sz="4000" b="1">
                <a:solidFill>
                  <a:srgbClr val="000000"/>
                </a:solidFill>
                <a:effectLst/>
                <a:latin typeface="Montserrat SemiBold" panose="00000700000000000000" pitchFamily="50" charset="0"/>
                <a:ea typeface="Calibri" panose="020F0502020204030204" pitchFamily="34" charset="0"/>
              </a:rPr>
            </a:br>
            <a:r>
              <a:rPr lang="nb-NO" sz="4000" b="1">
                <a:solidFill>
                  <a:srgbClr val="000000"/>
                </a:solidFill>
                <a:effectLst/>
                <a:latin typeface="Montserrat SemiBold" panose="00000700000000000000" pitchFamily="50" charset="0"/>
                <a:ea typeface="Calibri" panose="020F0502020204030204" pitchFamily="34" charset="0"/>
              </a:rPr>
              <a:t> kompetanse </a:t>
            </a:r>
            <a:br>
              <a:rPr lang="nb-NO" sz="4000" b="1">
                <a:solidFill>
                  <a:srgbClr val="000000"/>
                </a:solidFill>
                <a:effectLst/>
                <a:latin typeface="Montserrat SemiBold" panose="00000700000000000000" pitchFamily="50" charset="0"/>
                <a:ea typeface="Calibri" panose="020F0502020204030204" pitchFamily="34" charset="0"/>
              </a:rPr>
            </a:br>
            <a:r>
              <a:rPr lang="nb-NO" sz="4000" b="1">
                <a:solidFill>
                  <a:srgbClr val="000000"/>
                </a:solidFill>
                <a:effectLst/>
                <a:latin typeface="Montserrat SemiBold" panose="00000700000000000000" pitchFamily="50" charset="0"/>
                <a:ea typeface="Calibri" panose="020F0502020204030204" pitchFamily="34" charset="0"/>
              </a:rPr>
              <a:t>er nøkkelen</a:t>
            </a:r>
            <a:br>
              <a:rPr lang="nb-NO" sz="4000" b="1">
                <a:solidFill>
                  <a:srgbClr val="000000"/>
                </a:solidFill>
                <a:effectLst/>
                <a:latin typeface="Montserrat SemiBold" panose="00000700000000000000" pitchFamily="50" charset="0"/>
                <a:ea typeface="Calibri" panose="020F0502020204030204" pitchFamily="34" charset="0"/>
              </a:rPr>
            </a:br>
            <a:r>
              <a:rPr lang="nb-NO" sz="4000" b="1">
                <a:solidFill>
                  <a:srgbClr val="000000"/>
                </a:solidFill>
                <a:effectLst/>
                <a:latin typeface="Montserrat SemiBold" panose="00000700000000000000" pitchFamily="50" charset="0"/>
                <a:ea typeface="Calibri" panose="020F0502020204030204" pitchFamily="34" charset="0"/>
              </a:rPr>
              <a:t> til sikkerhet</a:t>
            </a:r>
            <a:r>
              <a:rPr lang="nb-NO" sz="4000">
                <a:solidFill>
                  <a:srgbClr val="000000"/>
                </a:solidFill>
                <a:effectLst/>
                <a:latin typeface="Montserrat SemiBold" panose="00000700000000000000" pitchFamily="50" charset="0"/>
                <a:ea typeface="Calibri" panose="020F0502020204030204" pitchFamily="34" charset="0"/>
              </a:rPr>
              <a:t> </a:t>
            </a:r>
            <a:br>
              <a:rPr lang="nb-NO" sz="1800">
                <a:effectLst/>
                <a:latin typeface="Calibri" panose="020F0502020204030204" pitchFamily="34" charset="0"/>
                <a:ea typeface="Calibri" panose="020F0502020204030204" pitchFamily="34" charset="0"/>
              </a:rPr>
            </a:br>
            <a:endParaRPr lang="nb-NO"/>
          </a:p>
        </p:txBody>
      </p:sp>
      <p:pic>
        <p:nvPicPr>
          <p:cNvPr id="7" name="Bilde 6">
            <a:extLst>
              <a:ext uri="{FF2B5EF4-FFF2-40B4-BE49-F238E27FC236}">
                <a16:creationId xmlns:a16="http://schemas.microsoft.com/office/drawing/2014/main" id="{F5CEECD4-062A-414B-8333-7407671034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8591" y="521491"/>
            <a:ext cx="1462122" cy="601788"/>
          </a:xfrm>
          <a:prstGeom prst="rect">
            <a:avLst/>
          </a:prstGeom>
        </p:spPr>
      </p:pic>
      <p:sp>
        <p:nvSpPr>
          <p:cNvPr id="8" name="Tittel 1">
            <a:extLst>
              <a:ext uri="{FF2B5EF4-FFF2-40B4-BE49-F238E27FC236}">
                <a16:creationId xmlns:a16="http://schemas.microsoft.com/office/drawing/2014/main" id="{F046C030-8E7F-4E7E-A6D7-0A0CE85113D6}"/>
              </a:ext>
            </a:extLst>
          </p:cNvPr>
          <p:cNvSpPr txBox="1">
            <a:spLocks/>
          </p:cNvSpPr>
          <p:nvPr/>
        </p:nvSpPr>
        <p:spPr>
          <a:xfrm>
            <a:off x="5177842" y="4959852"/>
            <a:ext cx="7528468"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b-NO" sz="2200" b="1" i="0" u="none" strike="noStrike" kern="1200" cap="none" spc="0" normalizeH="0" baseline="0" noProof="0">
                <a:ln>
                  <a:noFill/>
                </a:ln>
                <a:solidFill>
                  <a:srgbClr val="000000"/>
                </a:solidFill>
                <a:effectLst/>
                <a:uLnTx/>
                <a:uFillTx/>
                <a:latin typeface="Montserrat Light" panose="00000400000000000000" pitchFamily="50" charset="0"/>
                <a:ea typeface="Calibri" panose="020F0502020204030204" pitchFamily="34" charset="0"/>
                <a:cs typeface="+mj-cs"/>
              </a:rPr>
              <a:t>HOVEDTEMA 2022</a:t>
            </a:r>
            <a:br>
              <a:rPr kumimoji="0" lang="nb-NO"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j-cs"/>
              </a:rPr>
            </a:br>
            <a:endParaRPr kumimoji="0" lang="nb-NO" sz="60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pic>
        <p:nvPicPr>
          <p:cNvPr id="9" name="Bilde 8">
            <a:extLst>
              <a:ext uri="{FF2B5EF4-FFF2-40B4-BE49-F238E27FC236}">
                <a16:creationId xmlns:a16="http://schemas.microsoft.com/office/drawing/2014/main" id="{B8157F0F-7A4F-44F8-A552-8055E3F0C3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092" t="7721" b="31539"/>
          <a:stretch/>
        </p:blipFill>
        <p:spPr>
          <a:xfrm>
            <a:off x="-110002" y="1"/>
            <a:ext cx="7166915" cy="6923314"/>
          </a:xfrm>
          <a:prstGeom prst="rect">
            <a:avLst/>
          </a:prstGeom>
        </p:spPr>
      </p:pic>
    </p:spTree>
    <p:extLst>
      <p:ext uri="{BB962C8B-B14F-4D97-AF65-F5344CB8AC3E}">
        <p14:creationId xmlns:p14="http://schemas.microsoft.com/office/powerpoint/2010/main" val="57386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person, utendørs, oransje&#10;&#10;Automatisk generert beskrivelse">
            <a:extLst>
              <a:ext uri="{FF2B5EF4-FFF2-40B4-BE49-F238E27FC236}">
                <a16:creationId xmlns:a16="http://schemas.microsoft.com/office/drawing/2014/main" id="{E160A612-05DE-4013-8771-B21B23D8AA83}"/>
              </a:ext>
            </a:extLst>
          </p:cNvPr>
          <p:cNvPicPr>
            <a:picLocks noChangeAspect="1"/>
          </p:cNvPicPr>
          <p:nvPr/>
        </p:nvPicPr>
        <p:blipFill rotWithShape="1">
          <a:blip r:embed="rId3">
            <a:extLst>
              <a:ext uri="{28A0092B-C50C-407E-A947-70E740481C1C}">
                <a14:useLocalDpi xmlns:a14="http://schemas.microsoft.com/office/drawing/2010/main" val="0"/>
              </a:ext>
            </a:extLst>
          </a:blip>
          <a:srcRect l="12997" t="2074" r="21167" b="42379"/>
          <a:stretch/>
        </p:blipFill>
        <p:spPr>
          <a:xfrm>
            <a:off x="0" y="0"/>
            <a:ext cx="12192000" cy="6857999"/>
          </a:xfrm>
          <a:prstGeom prst="rect">
            <a:avLst/>
          </a:prstGeom>
        </p:spPr>
      </p:pic>
      <p:pic>
        <p:nvPicPr>
          <p:cNvPr id="7" name="Bilde 6">
            <a:extLst>
              <a:ext uri="{FF2B5EF4-FFF2-40B4-BE49-F238E27FC236}">
                <a16:creationId xmlns:a16="http://schemas.microsoft.com/office/drawing/2014/main" id="{F5CEECD4-062A-414B-8333-7407671034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3357" y="5812978"/>
            <a:ext cx="1462122" cy="601788"/>
          </a:xfrm>
          <a:prstGeom prst="rect">
            <a:avLst/>
          </a:prstGeom>
        </p:spPr>
      </p:pic>
      <p:sp>
        <p:nvSpPr>
          <p:cNvPr id="8" name="Tittel 1">
            <a:extLst>
              <a:ext uri="{FF2B5EF4-FFF2-40B4-BE49-F238E27FC236}">
                <a16:creationId xmlns:a16="http://schemas.microsoft.com/office/drawing/2014/main" id="{F046C030-8E7F-4E7E-A6D7-0A0CE85113D6}"/>
              </a:ext>
            </a:extLst>
          </p:cNvPr>
          <p:cNvSpPr txBox="1">
            <a:spLocks/>
          </p:cNvSpPr>
          <p:nvPr/>
        </p:nvSpPr>
        <p:spPr>
          <a:xfrm>
            <a:off x="1356693" y="-875427"/>
            <a:ext cx="7528468"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2200" b="1" i="0" u="none" strike="noStrike" kern="1200" cap="none" spc="0" normalizeH="0" baseline="0" noProof="0">
                <a:ln>
                  <a:noFill/>
                </a:ln>
                <a:solidFill>
                  <a:srgbClr val="000000"/>
                </a:solidFill>
                <a:effectLst/>
                <a:uLnTx/>
                <a:uFillTx/>
                <a:latin typeface="Montserrat Light" panose="00000400000000000000" pitchFamily="50" charset="0"/>
                <a:ea typeface="Calibri" panose="020F0502020204030204" pitchFamily="34" charset="0"/>
                <a:cs typeface="+mj-cs"/>
              </a:rPr>
              <a:t>HOVEDTEMA 2022</a:t>
            </a:r>
            <a:br>
              <a:rPr kumimoji="0" lang="nb-NO"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j-cs"/>
              </a:rPr>
            </a:br>
            <a:endParaRPr kumimoji="0" lang="nb-NO" sz="60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pic>
        <p:nvPicPr>
          <p:cNvPr id="9" name="Bilde 8">
            <a:extLst>
              <a:ext uri="{FF2B5EF4-FFF2-40B4-BE49-F238E27FC236}">
                <a16:creationId xmlns:a16="http://schemas.microsoft.com/office/drawing/2014/main" id="{B8157F0F-7A4F-44F8-A552-8055E3F0C3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921" t="8122" r="5811" b="59788"/>
          <a:stretch/>
        </p:blipFill>
        <p:spPr>
          <a:xfrm>
            <a:off x="0" y="3200401"/>
            <a:ext cx="6920885" cy="3657599"/>
          </a:xfrm>
          <a:prstGeom prst="rect">
            <a:avLst/>
          </a:prstGeom>
        </p:spPr>
      </p:pic>
      <p:sp>
        <p:nvSpPr>
          <p:cNvPr id="2" name="Tittel 1">
            <a:extLst>
              <a:ext uri="{FF2B5EF4-FFF2-40B4-BE49-F238E27FC236}">
                <a16:creationId xmlns:a16="http://schemas.microsoft.com/office/drawing/2014/main" id="{1CC2A708-FD84-4589-B7E9-64B595CE85CE}"/>
              </a:ext>
            </a:extLst>
          </p:cNvPr>
          <p:cNvSpPr>
            <a:spLocks noGrp="1"/>
          </p:cNvSpPr>
          <p:nvPr>
            <p:ph type="ctrTitle"/>
          </p:nvPr>
        </p:nvSpPr>
        <p:spPr>
          <a:xfrm>
            <a:off x="1356693" y="1667357"/>
            <a:ext cx="10185848" cy="2387600"/>
          </a:xfrm>
        </p:spPr>
        <p:txBody>
          <a:bodyPr>
            <a:normAutofit fontScale="90000"/>
          </a:bodyPr>
          <a:lstStyle/>
          <a:p>
            <a:pPr algn="l" fontAlgn="base"/>
            <a:r>
              <a:rPr lang="nb-NO" sz="1800" err="1">
                <a:effectLst/>
                <a:latin typeface="Calibri" panose="020F0502020204030204" pitchFamily="34" charset="0"/>
                <a:ea typeface="Calibri" panose="020F0502020204030204" pitchFamily="34" charset="0"/>
              </a:rPr>
              <a:t>Ptil</a:t>
            </a:r>
            <a:r>
              <a:rPr lang="nb-NO" sz="1800">
                <a:effectLst/>
                <a:latin typeface="Calibri" panose="020F0502020204030204" pitchFamily="34" charset="0"/>
                <a:ea typeface="Calibri" panose="020F0502020204030204" pitchFamily="34" charset="0"/>
              </a:rPr>
              <a:t> ser med uro på at kapasitet og kompetanse er identifisert som avvik i en lang rekke av våre tilsyn – hos operatører </a:t>
            </a:r>
            <a:br>
              <a:rPr lang="nb-NO" sz="1800">
                <a:effectLst/>
                <a:latin typeface="Calibri" panose="020F0502020204030204" pitchFamily="34" charset="0"/>
                <a:ea typeface="Calibri" panose="020F0502020204030204" pitchFamily="34" charset="0"/>
              </a:rPr>
            </a:br>
            <a:r>
              <a:rPr lang="nb-NO" sz="1800">
                <a:effectLst/>
                <a:latin typeface="Calibri" panose="020F0502020204030204" pitchFamily="34" charset="0"/>
                <a:ea typeface="Calibri" panose="020F0502020204030204" pitchFamily="34" charset="0"/>
              </a:rPr>
              <a:t>og rettighetshavere, i store og små selskaper. Forhold knyttet til dette har også vært medvirkende årsak til flere alvorlige hendelser de siste par årene. Tilgang på godt kvalifisert personell er i særlig grad en</a:t>
            </a:r>
            <a:r>
              <a:rPr lang="nb-NO" sz="1800">
                <a:solidFill>
                  <a:srgbClr val="FF0000"/>
                </a:solidFill>
                <a:effectLst/>
                <a:latin typeface="Calibri" panose="020F0502020204030204" pitchFamily="34" charset="0"/>
                <a:ea typeface="Calibri" panose="020F0502020204030204" pitchFamily="34" charset="0"/>
              </a:rPr>
              <a:t> </a:t>
            </a:r>
            <a:r>
              <a:rPr lang="nb-NO" sz="1800">
                <a:effectLst/>
                <a:latin typeface="Calibri" panose="020F0502020204030204" pitchFamily="34" charset="0"/>
                <a:ea typeface="Calibri" panose="020F0502020204030204" pitchFamily="34" charset="0"/>
              </a:rPr>
              <a:t>utfordring blant leverandørene. </a:t>
            </a:r>
            <a:r>
              <a:rPr lang="nb-NO" sz="1800">
                <a:solidFill>
                  <a:srgbClr val="FF0000"/>
                </a:solidFill>
                <a:effectLst/>
                <a:latin typeface="Calibri" panose="020F0502020204030204" pitchFamily="34" charset="0"/>
                <a:ea typeface="Calibri" panose="020F0502020204030204" pitchFamily="34" charset="0"/>
              </a:rPr>
              <a:t>  </a:t>
            </a:r>
            <a:br>
              <a:rPr lang="nb-NO" sz="1800">
                <a:solidFill>
                  <a:srgbClr val="FF0000"/>
                </a:solidFill>
                <a:effectLst/>
                <a:latin typeface="Calibri" panose="020F0502020204030204" pitchFamily="34" charset="0"/>
                <a:ea typeface="Calibri" panose="020F0502020204030204" pitchFamily="34" charset="0"/>
              </a:rPr>
            </a:br>
            <a:br>
              <a:rPr lang="nb-NO" sz="1800">
                <a:effectLst/>
                <a:latin typeface="Calibri" panose="020F0502020204030204" pitchFamily="34" charset="0"/>
                <a:ea typeface="Calibri" panose="020F0502020204030204" pitchFamily="34" charset="0"/>
              </a:rPr>
            </a:br>
            <a:r>
              <a:rPr lang="nb-NO" sz="1800">
                <a:effectLst/>
                <a:latin typeface="Calibri" panose="020F0502020204030204" pitchFamily="34" charset="0"/>
                <a:ea typeface="Calibri" panose="020F0502020204030204" pitchFamily="34" charset="0"/>
              </a:rPr>
              <a:t>Situasjonen gir grunn til bekymring. Framtiden for næringen vil blant annet preges av aldrende infrastruktur,</a:t>
            </a:r>
            <a:br>
              <a:rPr lang="nb-NO" sz="1800">
                <a:effectLst/>
                <a:latin typeface="Calibri" panose="020F0502020204030204" pitchFamily="34" charset="0"/>
                <a:ea typeface="Calibri" panose="020F0502020204030204" pitchFamily="34" charset="0"/>
              </a:rPr>
            </a:br>
            <a:r>
              <a:rPr lang="nb-NO" sz="1800">
                <a:effectLst/>
                <a:latin typeface="Calibri" panose="020F0502020204030204" pitchFamily="34" charset="0"/>
                <a:ea typeface="Calibri" panose="020F0502020204030204" pitchFamily="34" charset="0"/>
              </a:rPr>
              <a:t>automatisering, introduksjon av nye driftsformer og prosjekter knyttet til fornybar energi.   </a:t>
            </a:r>
            <a:br>
              <a:rPr lang="nb-NO" sz="1800">
                <a:effectLst/>
                <a:latin typeface="Calibri" panose="020F0502020204030204" pitchFamily="34" charset="0"/>
                <a:ea typeface="Calibri" panose="020F0502020204030204" pitchFamily="34" charset="0"/>
              </a:rPr>
            </a:br>
            <a:r>
              <a:rPr lang="nb-NO" sz="1800">
                <a:effectLst/>
                <a:latin typeface="Calibri" panose="020F0502020204030204" pitchFamily="34" charset="0"/>
                <a:ea typeface="Calibri" panose="020F0502020204030204" pitchFamily="34" charset="0"/>
              </a:rPr>
              <a:t>Sikkerheten i en stadig mer kompleks bransje kan bare ivaretas gjennom en kompetent arbeidsstokk og god bemanning.   </a:t>
            </a:r>
            <a:br>
              <a:rPr lang="nb-NO" sz="1800">
                <a:effectLst/>
                <a:latin typeface="Calibri" panose="020F0502020204030204" pitchFamily="34" charset="0"/>
                <a:ea typeface="Calibri" panose="020F0502020204030204" pitchFamily="34" charset="0"/>
              </a:rPr>
            </a:br>
            <a:r>
              <a:rPr lang="nb-NO" sz="1800">
                <a:effectLst/>
                <a:latin typeface="Calibri" panose="020F0502020204030204" pitchFamily="34" charset="0"/>
                <a:ea typeface="Calibri" panose="020F0502020204030204" pitchFamily="34" charset="0"/>
              </a:rPr>
              <a:t>Vi oppfordrer selskapslederne til å stoppe opp og vurdere situasjonen i eget selskap grundig. </a:t>
            </a:r>
            <a:br>
              <a:rPr lang="nb-NO" sz="1800">
                <a:effectLst/>
                <a:latin typeface="Calibri" panose="020F0502020204030204" pitchFamily="34" charset="0"/>
                <a:ea typeface="Calibri" panose="020F0502020204030204" pitchFamily="34" charset="0"/>
              </a:rPr>
            </a:br>
            <a:br>
              <a:rPr lang="nb-NO" sz="1800">
                <a:effectLst/>
                <a:latin typeface="Calibri" panose="020F0502020204030204" pitchFamily="34" charset="0"/>
                <a:ea typeface="Calibri" panose="020F0502020204030204" pitchFamily="34" charset="0"/>
              </a:rPr>
            </a:br>
            <a:r>
              <a:rPr lang="nb-NO" sz="1800">
                <a:effectLst/>
                <a:latin typeface="Calibri" panose="020F0502020204030204" pitchFamily="34" charset="0"/>
                <a:ea typeface="Calibri" panose="020F0502020204030204" pitchFamily="34" charset="0"/>
              </a:rPr>
              <a:t>Med god styring er det fullt mulig å lykkes! </a:t>
            </a:r>
            <a:br>
              <a:rPr lang="nb-NO" sz="1800">
                <a:effectLst/>
                <a:latin typeface="Calibri" panose="020F0502020204030204" pitchFamily="34" charset="0"/>
                <a:ea typeface="Calibri" panose="020F0502020204030204" pitchFamily="34" charset="0"/>
              </a:rPr>
            </a:br>
            <a:br>
              <a:rPr lang="nb-NO" sz="1800">
                <a:effectLst/>
                <a:latin typeface="Calibri" panose="020F0502020204030204" pitchFamily="34" charset="0"/>
                <a:ea typeface="Calibri" panose="020F0502020204030204" pitchFamily="34" charset="0"/>
              </a:rPr>
            </a:br>
            <a:endParaRPr lang="nb-NO"/>
          </a:p>
        </p:txBody>
      </p:sp>
    </p:spTree>
    <p:extLst>
      <p:ext uri="{BB962C8B-B14F-4D97-AF65-F5344CB8AC3E}">
        <p14:creationId xmlns:p14="http://schemas.microsoft.com/office/powerpoint/2010/main" val="419713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30D61D-AE93-4DA5-B9B4-C5C72E18644A}"/>
              </a:ext>
            </a:extLst>
          </p:cNvPr>
          <p:cNvSpPr>
            <a:spLocks noGrp="1"/>
          </p:cNvSpPr>
          <p:nvPr>
            <p:ph type="title"/>
          </p:nvPr>
        </p:nvSpPr>
        <p:spPr>
          <a:xfrm>
            <a:off x="782171" y="484723"/>
            <a:ext cx="10080873" cy="720080"/>
          </a:xfrm>
        </p:spPr>
        <p:txBody>
          <a:bodyPr/>
          <a:lstStyle/>
          <a:p>
            <a:r>
              <a:rPr lang="nb-NO" b="0" i="0">
                <a:solidFill>
                  <a:srgbClr val="333333"/>
                </a:solidFill>
                <a:effectLst/>
                <a:latin typeface="aeonik"/>
              </a:rPr>
              <a:t>Arbeidsmiljøportalen</a:t>
            </a:r>
            <a:endParaRPr lang="nb-NO"/>
          </a:p>
        </p:txBody>
      </p:sp>
      <p:sp>
        <p:nvSpPr>
          <p:cNvPr id="3" name="Plassholder for innhold 2">
            <a:extLst>
              <a:ext uri="{FF2B5EF4-FFF2-40B4-BE49-F238E27FC236}">
                <a16:creationId xmlns:a16="http://schemas.microsoft.com/office/drawing/2014/main" id="{387BB0BF-22A4-45D7-BD56-81167A49162A}"/>
              </a:ext>
            </a:extLst>
          </p:cNvPr>
          <p:cNvSpPr>
            <a:spLocks noGrp="1"/>
          </p:cNvSpPr>
          <p:nvPr>
            <p:ph sz="half" idx="2"/>
          </p:nvPr>
        </p:nvSpPr>
        <p:spPr>
          <a:xfrm>
            <a:off x="815536" y="2077835"/>
            <a:ext cx="9242864" cy="3992563"/>
          </a:xfrm>
        </p:spPr>
        <p:txBody>
          <a:bodyPr/>
          <a:lstStyle/>
          <a:p>
            <a:pPr marL="342900" indent="-342900">
              <a:buFont typeface="Arial" panose="020B0604020202020204" pitchFamily="34" charset="0"/>
              <a:buChar char="•"/>
            </a:pPr>
            <a:r>
              <a:rPr lang="nb-NO" b="1" i="0">
                <a:solidFill>
                  <a:srgbClr val="333333"/>
                </a:solidFill>
                <a:effectLst/>
                <a:latin typeface="victorserif"/>
              </a:rPr>
              <a:t>Godt arbeidsmiljø </a:t>
            </a:r>
            <a:r>
              <a:rPr lang="nb-NO" b="1">
                <a:solidFill>
                  <a:srgbClr val="333333"/>
                </a:solidFill>
                <a:latin typeface="victorserif"/>
              </a:rPr>
              <a:t>forebygger sykefravær</a:t>
            </a:r>
          </a:p>
          <a:p>
            <a:pPr marL="342900" indent="-342900">
              <a:buFont typeface="Arial" panose="020B0604020202020204" pitchFamily="34" charset="0"/>
              <a:buChar char="•"/>
            </a:pPr>
            <a:r>
              <a:rPr lang="nb-NO" b="1">
                <a:solidFill>
                  <a:srgbClr val="333333"/>
                </a:solidFill>
                <a:latin typeface="victorserif"/>
              </a:rPr>
              <a:t>Opplæringspakke for partene i arbeidslivet</a:t>
            </a:r>
            <a:endParaRPr lang="nb-NO" b="1" i="0">
              <a:solidFill>
                <a:srgbClr val="333333"/>
              </a:solidFill>
              <a:effectLst/>
              <a:latin typeface="victorserif"/>
            </a:endParaRPr>
          </a:p>
          <a:p>
            <a:pPr marL="342900" indent="-342900">
              <a:buFont typeface="Arial" panose="020B0604020202020204" pitchFamily="34" charset="0"/>
              <a:buChar char="•"/>
            </a:pPr>
            <a:r>
              <a:rPr lang="nb-NO" b="1">
                <a:solidFill>
                  <a:srgbClr val="333333"/>
                </a:solidFill>
                <a:latin typeface="aeonik"/>
              </a:rPr>
              <a:t>Arbeidsmiljøportalen inneholder</a:t>
            </a:r>
          </a:p>
          <a:p>
            <a:pPr lvl="3">
              <a:buFont typeface="Arial" panose="020B0604020202020204" pitchFamily="34" charset="0"/>
              <a:buChar char="•"/>
            </a:pPr>
            <a:r>
              <a:rPr lang="nb-NO" b="0" i="0">
                <a:solidFill>
                  <a:srgbClr val="333333"/>
                </a:solidFill>
                <a:effectLst/>
                <a:latin typeface="aeonik"/>
              </a:rPr>
              <a:t>Arbeidsmiljøhjelpen (verktøy fra Arbeidstilsynet)</a:t>
            </a:r>
          </a:p>
          <a:p>
            <a:pPr lvl="3">
              <a:buFont typeface="Arial" panose="020B0604020202020204" pitchFamily="34" charset="0"/>
              <a:buChar char="•"/>
            </a:pPr>
            <a:r>
              <a:rPr lang="nb-NO" b="0" i="0">
                <a:solidFill>
                  <a:srgbClr val="333333"/>
                </a:solidFill>
                <a:effectLst/>
                <a:latin typeface="aeonik"/>
              </a:rPr>
              <a:t>En bra dag på jobb (verktøy fra STAMI)</a:t>
            </a:r>
          </a:p>
          <a:p>
            <a:pPr lvl="3">
              <a:buFont typeface="Arial" panose="020B0604020202020204" pitchFamily="34" charset="0"/>
              <a:buChar char="•"/>
            </a:pPr>
            <a:r>
              <a:rPr lang="nb-NO" b="0" i="0">
                <a:solidFill>
                  <a:srgbClr val="333333"/>
                </a:solidFill>
                <a:effectLst/>
                <a:latin typeface="aeonik"/>
              </a:rPr>
              <a:t>Fakta om </a:t>
            </a:r>
            <a:r>
              <a:rPr lang="nb-NO">
                <a:solidFill>
                  <a:srgbClr val="333333"/>
                </a:solidFill>
                <a:latin typeface="aeonik"/>
              </a:rPr>
              <a:t>bransjen (</a:t>
            </a:r>
            <a:r>
              <a:rPr lang="nb-NO" err="1">
                <a:solidFill>
                  <a:srgbClr val="333333"/>
                </a:solidFill>
                <a:latin typeface="aeonik"/>
              </a:rPr>
              <a:t>RNNPstatistikk</a:t>
            </a:r>
            <a:r>
              <a:rPr lang="nb-NO">
                <a:solidFill>
                  <a:srgbClr val="333333"/>
                </a:solidFill>
                <a:latin typeface="aeonik"/>
              </a:rPr>
              <a:t> </a:t>
            </a:r>
            <a:r>
              <a:rPr lang="nb-NO" b="0" i="0">
                <a:solidFill>
                  <a:srgbClr val="333333"/>
                </a:solidFill>
                <a:effectLst/>
                <a:latin typeface="aeonik"/>
              </a:rPr>
              <a:t>fra PTIL )</a:t>
            </a:r>
          </a:p>
          <a:p>
            <a:pPr lvl="3">
              <a:buFont typeface="Arial" panose="020B0604020202020204" pitchFamily="34" charset="0"/>
              <a:buChar char="•"/>
            </a:pPr>
            <a:r>
              <a:rPr lang="nb-NO" b="0" i="0">
                <a:solidFill>
                  <a:srgbClr val="333333"/>
                </a:solidFill>
                <a:effectLst/>
                <a:latin typeface="aeonik"/>
              </a:rPr>
              <a:t>Fakta om bransjen (statistikk fra STAMI)</a:t>
            </a:r>
          </a:p>
          <a:p>
            <a:pPr lvl="3">
              <a:buFont typeface="Arial" panose="020B0604020202020204" pitchFamily="34" charset="0"/>
              <a:buChar char="•"/>
            </a:pPr>
            <a:r>
              <a:rPr lang="nb-NO" b="0" i="0">
                <a:solidFill>
                  <a:srgbClr val="333333"/>
                </a:solidFill>
                <a:effectLst/>
                <a:latin typeface="aeonik"/>
              </a:rPr>
              <a:t>Min side – arbeidsgiver (statistikk fra NAV)</a:t>
            </a:r>
          </a:p>
          <a:p>
            <a:pPr marL="525463" lvl="1" indent="-342900">
              <a:buFont typeface="Arial" panose="020B0604020202020204" pitchFamily="34" charset="0"/>
              <a:buChar char="•"/>
            </a:pPr>
            <a:endParaRPr lang="nb-NO" b="1" i="0">
              <a:solidFill>
                <a:srgbClr val="333333"/>
              </a:solidFill>
              <a:effectLst/>
              <a:latin typeface="victorserif"/>
            </a:endParaRPr>
          </a:p>
          <a:p>
            <a:endParaRPr lang="nb-NO"/>
          </a:p>
        </p:txBody>
      </p:sp>
      <p:sp>
        <p:nvSpPr>
          <p:cNvPr id="4" name="Undertittel 3">
            <a:extLst>
              <a:ext uri="{FF2B5EF4-FFF2-40B4-BE49-F238E27FC236}">
                <a16:creationId xmlns:a16="http://schemas.microsoft.com/office/drawing/2014/main" id="{10DA3AC2-BF36-46A6-9781-27C627A93A42}"/>
              </a:ext>
            </a:extLst>
          </p:cNvPr>
          <p:cNvSpPr>
            <a:spLocks noGrp="1"/>
          </p:cNvSpPr>
          <p:nvPr>
            <p:ph type="subTitle" idx="13"/>
          </p:nvPr>
        </p:nvSpPr>
        <p:spPr>
          <a:xfrm>
            <a:off x="815537" y="1281279"/>
            <a:ext cx="9968077" cy="720080"/>
          </a:xfrm>
        </p:spPr>
        <p:txBody>
          <a:bodyPr/>
          <a:lstStyle/>
          <a:p>
            <a:r>
              <a:rPr lang="nb-NO" b="0" i="0">
                <a:solidFill>
                  <a:srgbClr val="333333"/>
                </a:solidFill>
                <a:effectLst/>
                <a:latin typeface="aeonik"/>
              </a:rPr>
              <a:t>Satsingen springer ut fra </a:t>
            </a:r>
            <a:r>
              <a:rPr lang="nb-NO" b="0" i="0" u="none" strike="noStrike">
                <a:solidFill>
                  <a:srgbClr val="333333"/>
                </a:solidFill>
                <a:effectLst/>
                <a:latin typeface="aeonik"/>
                <a:hlinkClick r:id="rId3"/>
              </a:rPr>
              <a:t>IA-avtalen 2019–2022</a:t>
            </a:r>
            <a:r>
              <a:rPr lang="nb-NO" b="0" i="0">
                <a:solidFill>
                  <a:srgbClr val="333333"/>
                </a:solidFill>
                <a:effectLst/>
                <a:latin typeface="aeonik"/>
              </a:rPr>
              <a:t> </a:t>
            </a:r>
            <a:endParaRPr lang="nb-NO"/>
          </a:p>
        </p:txBody>
      </p:sp>
    </p:spTree>
    <p:extLst>
      <p:ext uri="{BB962C8B-B14F-4D97-AF65-F5344CB8AC3E}">
        <p14:creationId xmlns:p14="http://schemas.microsoft.com/office/powerpoint/2010/main" val="4076727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FA3F43-C4A4-4E11-B4B4-C576348FC728}"/>
              </a:ext>
            </a:extLst>
          </p:cNvPr>
          <p:cNvSpPr>
            <a:spLocks noGrp="1"/>
          </p:cNvSpPr>
          <p:nvPr>
            <p:ph type="title"/>
          </p:nvPr>
        </p:nvSpPr>
        <p:spPr/>
        <p:txBody>
          <a:bodyPr/>
          <a:lstStyle/>
          <a:p>
            <a:r>
              <a:rPr lang="nb-NO">
                <a:latin typeface="Segoe UI Light"/>
                <a:cs typeface="Segoe UI Light"/>
              </a:rPr>
              <a:t>Arbeidsmiljø handler om arbeidet</a:t>
            </a:r>
            <a:endParaRPr lang="nb-NO"/>
          </a:p>
        </p:txBody>
      </p:sp>
      <p:pic>
        <p:nvPicPr>
          <p:cNvPr id="8" name="Plassholder for innhold 7">
            <a:extLst>
              <a:ext uri="{FF2B5EF4-FFF2-40B4-BE49-F238E27FC236}">
                <a16:creationId xmlns:a16="http://schemas.microsoft.com/office/drawing/2014/main" id="{ADB81040-F943-46F0-9B8D-A992CDA23B95}"/>
              </a:ext>
            </a:extLst>
          </p:cNvPr>
          <p:cNvPicPr>
            <a:picLocks noGrp="1" noChangeAspect="1"/>
          </p:cNvPicPr>
          <p:nvPr>
            <p:ph sz="half" idx="2"/>
          </p:nvPr>
        </p:nvPicPr>
        <p:blipFill>
          <a:blip r:embed="rId3"/>
          <a:stretch>
            <a:fillRect/>
          </a:stretch>
        </p:blipFill>
        <p:spPr>
          <a:xfrm>
            <a:off x="1823865" y="2133600"/>
            <a:ext cx="3432520" cy="3992563"/>
          </a:xfrm>
        </p:spPr>
      </p:pic>
      <p:pic>
        <p:nvPicPr>
          <p:cNvPr id="12" name="Plassholder for innhold 11">
            <a:extLst>
              <a:ext uri="{FF2B5EF4-FFF2-40B4-BE49-F238E27FC236}">
                <a16:creationId xmlns:a16="http://schemas.microsoft.com/office/drawing/2014/main" id="{A7E7DC56-DC2D-4E05-AC3C-0030D14E312C}"/>
              </a:ext>
            </a:extLst>
          </p:cNvPr>
          <p:cNvPicPr>
            <a:picLocks noGrp="1" noChangeAspect="1"/>
          </p:cNvPicPr>
          <p:nvPr>
            <p:ph sz="quarter" idx="4"/>
          </p:nvPr>
        </p:nvPicPr>
        <p:blipFill>
          <a:blip r:embed="rId4"/>
          <a:stretch>
            <a:fillRect/>
          </a:stretch>
        </p:blipFill>
        <p:spPr>
          <a:xfrm>
            <a:off x="6400580" y="2133600"/>
            <a:ext cx="4502591" cy="3992563"/>
          </a:xfrm>
        </p:spPr>
      </p:pic>
      <p:sp>
        <p:nvSpPr>
          <p:cNvPr id="5" name="Undertittel 4">
            <a:extLst>
              <a:ext uri="{FF2B5EF4-FFF2-40B4-BE49-F238E27FC236}">
                <a16:creationId xmlns:a16="http://schemas.microsoft.com/office/drawing/2014/main" id="{415312AD-8648-4AE8-98B7-6D22172B42BF}"/>
              </a:ext>
            </a:extLst>
          </p:cNvPr>
          <p:cNvSpPr>
            <a:spLocks noGrp="1"/>
          </p:cNvSpPr>
          <p:nvPr>
            <p:ph type="subTitle" idx="13"/>
          </p:nvPr>
        </p:nvSpPr>
        <p:spPr>
          <a:xfrm>
            <a:off x="7525352" y="6254496"/>
            <a:ext cx="3788825" cy="244030"/>
          </a:xfrm>
        </p:spPr>
        <p:txBody>
          <a:bodyPr vert="horz" lIns="91440" tIns="45720" rIns="91440" bIns="45720" rtlCol="0" anchor="t">
            <a:noAutofit/>
          </a:bodyPr>
          <a:lstStyle/>
          <a:p>
            <a:r>
              <a:rPr lang="nb-NO" sz="1800">
                <a:latin typeface="Segoe UI Semibold"/>
                <a:cs typeface="Segoe UI Semibold"/>
                <a:hlinkClick r:id="rId5"/>
              </a:rPr>
              <a:t>www.arbeidsmljøportalen.no</a:t>
            </a:r>
            <a:endParaRPr lang="nb-NO"/>
          </a:p>
        </p:txBody>
      </p:sp>
      <p:sp>
        <p:nvSpPr>
          <p:cNvPr id="13" name="Ellipse 12">
            <a:extLst>
              <a:ext uri="{FF2B5EF4-FFF2-40B4-BE49-F238E27FC236}">
                <a16:creationId xmlns:a16="http://schemas.microsoft.com/office/drawing/2014/main" id="{03D3B0BE-2783-4580-900E-00AA50A79C7C}"/>
              </a:ext>
            </a:extLst>
          </p:cNvPr>
          <p:cNvSpPr/>
          <p:nvPr/>
        </p:nvSpPr>
        <p:spPr>
          <a:xfrm>
            <a:off x="6096000" y="4509120"/>
            <a:ext cx="360040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3">
            <a:extLst>
              <a:ext uri="{FF2B5EF4-FFF2-40B4-BE49-F238E27FC236}">
                <a16:creationId xmlns:a16="http://schemas.microsoft.com/office/drawing/2014/main" id="{8B3CCB8A-EDB7-4146-8BD5-3B4AC9E0AE81}"/>
              </a:ext>
            </a:extLst>
          </p:cNvPr>
          <p:cNvPicPr>
            <a:picLocks noChangeAspect="1"/>
          </p:cNvPicPr>
          <p:nvPr/>
        </p:nvPicPr>
        <p:blipFill>
          <a:blip r:embed="rId6"/>
          <a:stretch>
            <a:fillRect/>
          </a:stretch>
        </p:blipFill>
        <p:spPr>
          <a:xfrm>
            <a:off x="9069148" y="353594"/>
            <a:ext cx="2493213" cy="500511"/>
          </a:xfrm>
          <a:prstGeom prst="rect">
            <a:avLst/>
          </a:prstGeom>
        </p:spPr>
      </p:pic>
    </p:spTree>
    <p:extLst>
      <p:ext uri="{BB962C8B-B14F-4D97-AF65-F5344CB8AC3E}">
        <p14:creationId xmlns:p14="http://schemas.microsoft.com/office/powerpoint/2010/main" val="123781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15C76B-B5C7-4EE8-AE03-0687A00426C1}"/>
              </a:ext>
            </a:extLst>
          </p:cNvPr>
          <p:cNvSpPr>
            <a:spLocks noGrp="1"/>
          </p:cNvSpPr>
          <p:nvPr>
            <p:ph type="title"/>
          </p:nvPr>
        </p:nvSpPr>
        <p:spPr/>
        <p:txBody>
          <a:bodyPr/>
          <a:lstStyle/>
          <a:p>
            <a:r>
              <a:rPr lang="nb-NO">
                <a:latin typeface="Segoe UI Light"/>
                <a:cs typeface="Segoe UI Light"/>
              </a:rPr>
              <a:t>Verktøy i Arbeidsmiljøportalen</a:t>
            </a:r>
            <a:endParaRPr lang="nb-NO"/>
          </a:p>
        </p:txBody>
      </p:sp>
      <p:pic>
        <p:nvPicPr>
          <p:cNvPr id="6" name="Plassholder for innhold 5">
            <a:extLst>
              <a:ext uri="{FF2B5EF4-FFF2-40B4-BE49-F238E27FC236}">
                <a16:creationId xmlns:a16="http://schemas.microsoft.com/office/drawing/2014/main" id="{3E1C94DA-1995-4A53-9430-B38979FE6973}"/>
              </a:ext>
            </a:extLst>
          </p:cNvPr>
          <p:cNvPicPr>
            <a:picLocks noGrp="1" noChangeAspect="1"/>
          </p:cNvPicPr>
          <p:nvPr>
            <p:ph sz="half" idx="1"/>
          </p:nvPr>
        </p:nvPicPr>
        <p:blipFill>
          <a:blip r:embed="rId3"/>
          <a:stretch>
            <a:fillRect/>
          </a:stretch>
        </p:blipFill>
        <p:spPr>
          <a:xfrm>
            <a:off x="551384" y="2170585"/>
            <a:ext cx="2872769" cy="2715716"/>
          </a:xfrm>
        </p:spPr>
      </p:pic>
      <p:pic>
        <p:nvPicPr>
          <p:cNvPr id="8" name="Plassholder for innhold 7">
            <a:extLst>
              <a:ext uri="{FF2B5EF4-FFF2-40B4-BE49-F238E27FC236}">
                <a16:creationId xmlns:a16="http://schemas.microsoft.com/office/drawing/2014/main" id="{290D8FBA-A11B-46B5-A732-E7E632D23C74}"/>
              </a:ext>
            </a:extLst>
          </p:cNvPr>
          <p:cNvPicPr>
            <a:picLocks noGrp="1" noChangeAspect="1"/>
          </p:cNvPicPr>
          <p:nvPr>
            <p:ph sz="half" idx="2"/>
          </p:nvPr>
        </p:nvPicPr>
        <p:blipFill>
          <a:blip r:embed="rId4"/>
          <a:stretch>
            <a:fillRect/>
          </a:stretch>
        </p:blipFill>
        <p:spPr>
          <a:xfrm>
            <a:off x="3910432" y="2170585"/>
            <a:ext cx="3277282" cy="3992563"/>
          </a:xfrm>
        </p:spPr>
      </p:pic>
      <p:pic>
        <p:nvPicPr>
          <p:cNvPr id="10" name="Bilde 9">
            <a:extLst>
              <a:ext uri="{FF2B5EF4-FFF2-40B4-BE49-F238E27FC236}">
                <a16:creationId xmlns:a16="http://schemas.microsoft.com/office/drawing/2014/main" id="{4041113F-0935-42D7-9A54-54F4C586A75F}"/>
              </a:ext>
            </a:extLst>
          </p:cNvPr>
          <p:cNvPicPr>
            <a:picLocks noChangeAspect="1"/>
          </p:cNvPicPr>
          <p:nvPr/>
        </p:nvPicPr>
        <p:blipFill>
          <a:blip r:embed="rId5"/>
          <a:stretch>
            <a:fillRect/>
          </a:stretch>
        </p:blipFill>
        <p:spPr>
          <a:xfrm>
            <a:off x="7722287" y="2178627"/>
            <a:ext cx="3486282" cy="3919567"/>
          </a:xfrm>
          <a:prstGeom prst="rect">
            <a:avLst/>
          </a:prstGeom>
        </p:spPr>
      </p:pic>
      <p:pic>
        <p:nvPicPr>
          <p:cNvPr id="13" name="Bilde 12">
            <a:extLst>
              <a:ext uri="{FF2B5EF4-FFF2-40B4-BE49-F238E27FC236}">
                <a16:creationId xmlns:a16="http://schemas.microsoft.com/office/drawing/2014/main" id="{22C1B2C9-88A9-4AFC-A3B5-F48298F6ACFD}"/>
              </a:ext>
            </a:extLst>
          </p:cNvPr>
          <p:cNvPicPr>
            <a:picLocks noChangeAspect="1"/>
          </p:cNvPicPr>
          <p:nvPr/>
        </p:nvPicPr>
        <p:blipFill>
          <a:blip r:embed="rId6"/>
          <a:stretch>
            <a:fillRect/>
          </a:stretch>
        </p:blipFill>
        <p:spPr>
          <a:xfrm>
            <a:off x="551384" y="4886301"/>
            <a:ext cx="2864666" cy="1080120"/>
          </a:xfrm>
          <a:prstGeom prst="rect">
            <a:avLst/>
          </a:prstGeom>
        </p:spPr>
      </p:pic>
      <p:pic>
        <p:nvPicPr>
          <p:cNvPr id="3" name="Bilde 3">
            <a:extLst>
              <a:ext uri="{FF2B5EF4-FFF2-40B4-BE49-F238E27FC236}">
                <a16:creationId xmlns:a16="http://schemas.microsoft.com/office/drawing/2014/main" id="{00981710-8313-4DC2-B91B-4B89B1E84048}"/>
              </a:ext>
            </a:extLst>
          </p:cNvPr>
          <p:cNvPicPr>
            <a:picLocks noChangeAspect="1"/>
          </p:cNvPicPr>
          <p:nvPr/>
        </p:nvPicPr>
        <p:blipFill>
          <a:blip r:embed="rId7"/>
          <a:stretch>
            <a:fillRect/>
          </a:stretch>
        </p:blipFill>
        <p:spPr>
          <a:xfrm>
            <a:off x="5043487" y="3214688"/>
            <a:ext cx="2105025" cy="428625"/>
          </a:xfrm>
          <a:prstGeom prst="rect">
            <a:avLst/>
          </a:prstGeom>
        </p:spPr>
      </p:pic>
      <p:pic>
        <p:nvPicPr>
          <p:cNvPr id="4" name="Bilde 3">
            <a:extLst>
              <a:ext uri="{FF2B5EF4-FFF2-40B4-BE49-F238E27FC236}">
                <a16:creationId xmlns:a16="http://schemas.microsoft.com/office/drawing/2014/main" id="{3762C3D7-8DA8-4F32-BE6B-7C8935BCD61F}"/>
              </a:ext>
            </a:extLst>
          </p:cNvPr>
          <p:cNvPicPr>
            <a:picLocks noChangeAspect="1"/>
          </p:cNvPicPr>
          <p:nvPr/>
        </p:nvPicPr>
        <p:blipFill>
          <a:blip r:embed="rId7"/>
          <a:stretch>
            <a:fillRect/>
          </a:stretch>
        </p:blipFill>
        <p:spPr>
          <a:xfrm>
            <a:off x="9069148" y="353594"/>
            <a:ext cx="2493213" cy="500511"/>
          </a:xfrm>
          <a:prstGeom prst="rect">
            <a:avLst/>
          </a:prstGeom>
        </p:spPr>
      </p:pic>
    </p:spTree>
    <p:extLst>
      <p:ext uri="{BB962C8B-B14F-4D97-AF65-F5344CB8AC3E}">
        <p14:creationId xmlns:p14="http://schemas.microsoft.com/office/powerpoint/2010/main" val="7720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F52A544-57A0-4AAB-8080-D2B65048E7E6}"/>
              </a:ext>
            </a:extLst>
          </p:cNvPr>
          <p:cNvPicPr>
            <a:picLocks noChangeAspect="1"/>
          </p:cNvPicPr>
          <p:nvPr/>
        </p:nvPicPr>
        <p:blipFill>
          <a:blip r:embed="rId3"/>
          <a:stretch>
            <a:fillRect/>
          </a:stretch>
        </p:blipFill>
        <p:spPr>
          <a:xfrm>
            <a:off x="1996382" y="553015"/>
            <a:ext cx="7959056" cy="2486372"/>
          </a:xfrm>
          <a:prstGeom prst="rect">
            <a:avLst/>
          </a:prstGeom>
        </p:spPr>
      </p:pic>
      <p:pic>
        <p:nvPicPr>
          <p:cNvPr id="5" name="Bilde 4">
            <a:extLst>
              <a:ext uri="{FF2B5EF4-FFF2-40B4-BE49-F238E27FC236}">
                <a16:creationId xmlns:a16="http://schemas.microsoft.com/office/drawing/2014/main" id="{2B5219D2-3F7C-40DF-B6E7-F89A426716F1}"/>
              </a:ext>
            </a:extLst>
          </p:cNvPr>
          <p:cNvPicPr>
            <a:picLocks noChangeAspect="1"/>
          </p:cNvPicPr>
          <p:nvPr/>
        </p:nvPicPr>
        <p:blipFill>
          <a:blip r:embed="rId4"/>
          <a:stretch>
            <a:fillRect/>
          </a:stretch>
        </p:blipFill>
        <p:spPr>
          <a:xfrm>
            <a:off x="121920" y="3284482"/>
            <a:ext cx="11707980" cy="1033275"/>
          </a:xfrm>
          <a:prstGeom prst="rect">
            <a:avLst/>
          </a:prstGeom>
        </p:spPr>
      </p:pic>
      <p:pic>
        <p:nvPicPr>
          <p:cNvPr id="7" name="Bilde 6">
            <a:extLst>
              <a:ext uri="{FF2B5EF4-FFF2-40B4-BE49-F238E27FC236}">
                <a16:creationId xmlns:a16="http://schemas.microsoft.com/office/drawing/2014/main" id="{796CB426-B463-4584-B5DA-20CCB50B2C98}"/>
              </a:ext>
            </a:extLst>
          </p:cNvPr>
          <p:cNvPicPr>
            <a:picLocks noChangeAspect="1"/>
          </p:cNvPicPr>
          <p:nvPr/>
        </p:nvPicPr>
        <p:blipFill>
          <a:blip r:embed="rId5"/>
          <a:stretch>
            <a:fillRect/>
          </a:stretch>
        </p:blipFill>
        <p:spPr>
          <a:xfrm>
            <a:off x="121920" y="4537836"/>
            <a:ext cx="11948160" cy="1294837"/>
          </a:xfrm>
          <a:prstGeom prst="rect">
            <a:avLst/>
          </a:prstGeom>
        </p:spPr>
      </p:pic>
      <p:sp>
        <p:nvSpPr>
          <p:cNvPr id="8" name="TekstSylinder 7">
            <a:extLst>
              <a:ext uri="{FF2B5EF4-FFF2-40B4-BE49-F238E27FC236}">
                <a16:creationId xmlns:a16="http://schemas.microsoft.com/office/drawing/2014/main" id="{9017294F-4968-4CEF-A887-B85FE736D6B2}"/>
              </a:ext>
            </a:extLst>
          </p:cNvPr>
          <p:cNvSpPr txBox="1"/>
          <p:nvPr/>
        </p:nvSpPr>
        <p:spPr>
          <a:xfrm>
            <a:off x="4346072" y="6266120"/>
            <a:ext cx="4248472" cy="369332"/>
          </a:xfrm>
          <a:prstGeom prst="rect">
            <a:avLst/>
          </a:prstGeom>
          <a:noFill/>
        </p:spPr>
        <p:txBody>
          <a:bodyPr wrap="square" rtlCol="0">
            <a:spAutoFit/>
          </a:bodyPr>
          <a:lstStyle/>
          <a:p>
            <a:r>
              <a:rPr lang="nb-NO">
                <a:hlinkClick r:id="rId6"/>
              </a:rPr>
              <a:t>Link til Arbeidsmiljøportalen - roller</a:t>
            </a:r>
            <a:endParaRPr lang="nb-NO"/>
          </a:p>
        </p:txBody>
      </p:sp>
    </p:spTree>
    <p:extLst>
      <p:ext uri="{BB962C8B-B14F-4D97-AF65-F5344CB8AC3E}">
        <p14:creationId xmlns:p14="http://schemas.microsoft.com/office/powerpoint/2010/main" val="38828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355F0D-FB9C-4F53-87C4-745325CFD839}"/>
              </a:ext>
            </a:extLst>
          </p:cNvPr>
          <p:cNvSpPr>
            <a:spLocks noGrp="1"/>
          </p:cNvSpPr>
          <p:nvPr>
            <p:ph type="title"/>
          </p:nvPr>
        </p:nvSpPr>
        <p:spPr>
          <a:xfrm>
            <a:off x="726831" y="547491"/>
            <a:ext cx="10566399" cy="720080"/>
          </a:xfrm>
        </p:spPr>
        <p:txBody>
          <a:bodyPr/>
          <a:lstStyle/>
          <a:p>
            <a:r>
              <a:rPr lang="nb-NO" sz="3600" err="1"/>
              <a:t>Ptils</a:t>
            </a:r>
            <a:r>
              <a:rPr lang="nb-NO" sz="3600"/>
              <a:t> erfaringer med arbeidstakermedvirkning 2020-21</a:t>
            </a:r>
            <a:br>
              <a:rPr lang="nb-NO" sz="3600"/>
            </a:br>
            <a:endParaRPr lang="nb-NO" sz="3600"/>
          </a:p>
        </p:txBody>
      </p:sp>
      <p:sp>
        <p:nvSpPr>
          <p:cNvPr id="3" name="Plassholder for innhold 2">
            <a:extLst>
              <a:ext uri="{FF2B5EF4-FFF2-40B4-BE49-F238E27FC236}">
                <a16:creationId xmlns:a16="http://schemas.microsoft.com/office/drawing/2014/main" id="{4DA5AAE0-C695-471E-B0E7-B66EC717AA46}"/>
              </a:ext>
            </a:extLst>
          </p:cNvPr>
          <p:cNvSpPr>
            <a:spLocks noGrp="1"/>
          </p:cNvSpPr>
          <p:nvPr>
            <p:ph idx="1"/>
          </p:nvPr>
        </p:nvSpPr>
        <p:spPr>
          <a:xfrm>
            <a:off x="852240" y="1409901"/>
            <a:ext cx="10080873" cy="4835939"/>
          </a:xfrm>
        </p:spPr>
        <p:txBody>
          <a:bodyPr vert="horz" lIns="91440" tIns="45720" rIns="91440" bIns="45720" rtlCol="0" anchor="t">
            <a:noAutofit/>
          </a:bodyPr>
          <a:lstStyle/>
          <a:p>
            <a:pPr fontAlgn="base"/>
            <a:r>
              <a:rPr lang="nb-NO" b="1">
                <a:latin typeface="Segoe UI Light" panose="020B0502040204020203" pitchFamily="34" charset="0"/>
                <a:ea typeface="+mj-ea"/>
                <a:cs typeface="Segoe UI Light" panose="020B0502040204020203" pitchFamily="34" charset="0"/>
              </a:rPr>
              <a:t>Ptil ser vi fremdeles store variasjoner i tilrettelegging for medvirkning i selskapene, men</a:t>
            </a:r>
          </a:p>
          <a:p>
            <a:pPr fontAlgn="base"/>
            <a:r>
              <a:rPr lang="nb-NO" b="1">
                <a:latin typeface="Segoe UI Light"/>
                <a:ea typeface="+mj-ea"/>
                <a:cs typeface="Segoe UI Light"/>
              </a:rPr>
              <a:t>generelt kan vi se en bedring i AMU-forståelse og struktur for samarbeid i flere selskap. </a:t>
            </a:r>
          </a:p>
          <a:p>
            <a:pPr marL="342900" indent="-342900" fontAlgn="base">
              <a:buFont typeface="Arial" panose="020B0604020202020204" pitchFamily="34" charset="0"/>
              <a:buChar char="•"/>
            </a:pPr>
            <a:endParaRPr lang="nb-NO" b="1">
              <a:latin typeface="Segoe UI Light" panose="020B0502040204020203" pitchFamily="34" charset="0"/>
              <a:ea typeface="+mj-ea"/>
              <a:cs typeface="Segoe UI Light" panose="020B0502040204020203" pitchFamily="34" charset="0"/>
            </a:endParaRPr>
          </a:p>
          <a:p>
            <a:pPr marL="342900" indent="-342900" fontAlgn="base">
              <a:buFont typeface="Arial" panose="020B0604020202020204" pitchFamily="34" charset="0"/>
              <a:buChar char="•"/>
            </a:pPr>
            <a:r>
              <a:rPr lang="nb-NO" b="1">
                <a:latin typeface="Segoe UI Light"/>
                <a:ea typeface="+mj-ea"/>
                <a:cs typeface="Segoe UI Light"/>
              </a:rPr>
              <a:t>De mest fremtredende utfordringene vi ser i tilsyn og får tilbakemeldinger på er: </a:t>
            </a:r>
          </a:p>
          <a:p>
            <a:pPr marL="702945" lvl="2" indent="-342900" fontAlgn="base">
              <a:buSzPts val="1000"/>
              <a:buFont typeface="Courier New" pitchFamily="34" charset="0"/>
              <a:buChar char="o"/>
              <a:tabLst>
                <a:tab pos="457200" algn="l"/>
              </a:tabLst>
            </a:pPr>
            <a:r>
              <a:rPr lang="nb-NO" sz="2000" b="1">
                <a:latin typeface="Segoe UI Light" panose="020B0502040204020203" pitchFamily="34" charset="0"/>
                <a:ea typeface="+mj-ea"/>
                <a:cs typeface="Segoe UI Light" panose="020B0502040204020203" pitchFamily="34" charset="0"/>
              </a:rPr>
              <a:t>Ikke nok tid til vernearbeid </a:t>
            </a:r>
          </a:p>
          <a:p>
            <a:pPr marL="702945" lvl="2" indent="-342900" fontAlgn="base">
              <a:buSzPts val="1000"/>
              <a:buFont typeface="Courier New" pitchFamily="34" charset="0"/>
              <a:buChar char="o"/>
              <a:tabLst>
                <a:tab pos="457200" algn="l"/>
              </a:tabLst>
            </a:pPr>
            <a:r>
              <a:rPr lang="nb-NO" sz="2000" b="1">
                <a:latin typeface="Segoe UI Light" panose="020B0502040204020203" pitchFamily="34" charset="0"/>
                <a:ea typeface="+mj-ea"/>
                <a:cs typeface="Segoe UI Light" panose="020B0502040204020203" pitchFamily="34" charset="0"/>
              </a:rPr>
              <a:t>Sen involvering av vernetjenesten i saker som angår HMS </a:t>
            </a:r>
          </a:p>
          <a:p>
            <a:pPr marL="702945" lvl="2" indent="-342900" fontAlgn="base">
              <a:buSzPts val="1000"/>
              <a:buFont typeface="Courier New" pitchFamily="34" charset="0"/>
              <a:buChar char="o"/>
              <a:tabLst>
                <a:tab pos="457200" algn="l"/>
              </a:tabLst>
            </a:pPr>
            <a:r>
              <a:rPr lang="nb-NO" sz="2000" b="1">
                <a:latin typeface="Segoe UI Light" panose="020B0502040204020203" pitchFamily="34" charset="0"/>
                <a:ea typeface="+mj-ea"/>
                <a:cs typeface="Segoe UI Light" panose="020B0502040204020203" pitchFamily="34" charset="0"/>
              </a:rPr>
              <a:t>Svak eller mangelfull kompetanse hos verneombud og ledere på medvirkning og på styring av arbeidsmiljø</a:t>
            </a:r>
          </a:p>
          <a:p>
            <a:pPr marL="360045" lvl="2" indent="0" fontAlgn="base">
              <a:buSzPts val="1000"/>
              <a:buNone/>
              <a:tabLst>
                <a:tab pos="457200" algn="l"/>
              </a:tabLst>
            </a:pPr>
            <a:endParaRPr lang="nb-NO" sz="1600" b="1">
              <a:latin typeface="Segoe UI Light" panose="020B0502040204020203" pitchFamily="34" charset="0"/>
              <a:ea typeface="+mj-ea"/>
              <a:cs typeface="Segoe UI Light" panose="020B0502040204020203" pitchFamily="34" charset="0"/>
            </a:endParaRPr>
          </a:p>
          <a:p>
            <a:pPr marL="342900" indent="-342900" fontAlgn="base">
              <a:buFont typeface="Arial" panose="020B0604020202020204" pitchFamily="34" charset="0"/>
              <a:buChar char="•"/>
            </a:pPr>
            <a:r>
              <a:rPr lang="nb-NO" b="1">
                <a:latin typeface="Segoe UI Light" panose="020B0502040204020203" pitchFamily="34" charset="0"/>
                <a:ea typeface="+mj-ea"/>
                <a:cs typeface="Segoe UI Light" panose="020B0502040204020203" pitchFamily="34" charset="0"/>
              </a:rPr>
              <a:t>I slutten av 2020 ble det gitt et pålegg til Equinor for mangelfull oppfølging på arbeidstakermedvirkning etter gjentagende avvik i tilsyn på selskapets innretninger. Oppfølging av pålegget har foregått gjennom 2021 og vil gå ut 2. kvartal 2022. </a:t>
            </a:r>
          </a:p>
          <a:p>
            <a:pPr fontAlgn="base"/>
            <a:r>
              <a:rPr lang="nb-NO" sz="1800">
                <a:effectLst/>
                <a:latin typeface="Times New Roman" panose="02020603050405020304" pitchFamily="18" charset="0"/>
                <a:ea typeface="Times New Roman" panose="02020603050405020304" pitchFamily="18" charset="0"/>
              </a:rPr>
              <a:t>  </a:t>
            </a:r>
          </a:p>
          <a:p>
            <a:endParaRPr lang="nb-NO"/>
          </a:p>
        </p:txBody>
      </p:sp>
    </p:spTree>
    <p:extLst>
      <p:ext uri="{BB962C8B-B14F-4D97-AF65-F5344CB8AC3E}">
        <p14:creationId xmlns:p14="http://schemas.microsoft.com/office/powerpoint/2010/main" val="472835928"/>
      </p:ext>
    </p:extLst>
  </p:cSld>
  <p:clrMapOvr>
    <a:masterClrMapping/>
  </p:clrMapOvr>
</p:sld>
</file>

<file path=ppt/theme/theme1.xml><?xml version="1.0" encoding="utf-8"?>
<a:theme xmlns:a="http://schemas.openxmlformats.org/drawingml/2006/main" name="Ptil nøytral">
  <a:themeElements>
    <a:clrScheme name="Petroleumstilsynet">
      <a:dk1>
        <a:sysClr val="windowText" lastClr="000000"/>
      </a:dk1>
      <a:lt1>
        <a:sysClr val="window" lastClr="FFFFFF"/>
      </a:lt1>
      <a:dk2>
        <a:srgbClr val="1F497D"/>
      </a:dk2>
      <a:lt2>
        <a:srgbClr val="EEECE1"/>
      </a:lt2>
      <a:accent1>
        <a:srgbClr val="16738F"/>
      </a:accent1>
      <a:accent2>
        <a:srgbClr val="C55A11"/>
      </a:accent2>
      <a:accent3>
        <a:srgbClr val="EAB200"/>
      </a:accent3>
      <a:accent4>
        <a:srgbClr val="46ADC2"/>
      </a:accent4>
      <a:accent5>
        <a:srgbClr val="64A761"/>
      </a:accent5>
      <a:accent6>
        <a:srgbClr val="009999"/>
      </a:accent6>
      <a:hlink>
        <a:srgbClr val="FF6600"/>
      </a:hlink>
      <a:folHlink>
        <a:srgbClr val="CC05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til-presentasjon.potx" id="{C2BC2D3A-8616-4AA8-9C2D-6C85C85126C5}" vid="{B6CD509C-579B-4DC2-A7EE-F31E1F1E6EC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82821b-d729-4ce9-a8e6-5eaaa694a4a9">
      <UserInfo>
        <DisplayName>Anne Sissel Graue</DisplayName>
        <AccountId>32</AccountId>
        <AccountType/>
      </UserInfo>
      <UserInfo>
        <DisplayName>Finn Carlsen</DisplayName>
        <AccountId>203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9660E3718A0A045AE993D53BAE2A15C" ma:contentTypeVersion="6" ma:contentTypeDescription="Opprett et nytt dokument." ma:contentTypeScope="" ma:versionID="d2d43ad4c1841529db4b475c80e2a921">
  <xsd:schema xmlns:xsd="http://www.w3.org/2001/XMLSchema" xmlns:xs="http://www.w3.org/2001/XMLSchema" xmlns:p="http://schemas.microsoft.com/office/2006/metadata/properties" xmlns:ns2="5f29b807-d231-44af-b42b-4b44be6f593b" xmlns:ns3="9c82821b-d729-4ce9-a8e6-5eaaa694a4a9" targetNamespace="http://schemas.microsoft.com/office/2006/metadata/properties" ma:root="true" ma:fieldsID="dd66ab37a36e2f01c41ee72cde93d304" ns2:_="" ns3:_="">
    <xsd:import namespace="5f29b807-d231-44af-b42b-4b44be6f593b"/>
    <xsd:import namespace="9c82821b-d729-4ce9-a8e6-5eaaa694a4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29b807-d231-44af-b42b-4b44be6f59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82821b-d729-4ce9-a8e6-5eaaa694a4a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CAFAEE-7856-4CB2-83E0-53A9C38187B9}">
  <ds:schemaRefs>
    <ds:schemaRef ds:uri="http://schemas.microsoft.com/office/2006/documentManagement/types"/>
    <ds:schemaRef ds:uri="5f29b807-d231-44af-b42b-4b44be6f593b"/>
    <ds:schemaRef ds:uri="http://purl.org/dc/elements/1.1/"/>
    <ds:schemaRef ds:uri="http://schemas.microsoft.com/office/infopath/2007/PartnerControls"/>
    <ds:schemaRef ds:uri="http://purl.org/dc/dcmitype/"/>
    <ds:schemaRef ds:uri="http://schemas.openxmlformats.org/package/2006/metadata/core-properties"/>
    <ds:schemaRef ds:uri="http://purl.org/dc/terms/"/>
    <ds:schemaRef ds:uri="9c82821b-d729-4ce9-a8e6-5eaaa694a4a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7DFDEC6-59CC-4634-9252-B4EB990ECB1D}">
  <ds:schemaRefs>
    <ds:schemaRef ds:uri="http://schemas.microsoft.com/sharepoint/v3/contenttype/forms"/>
  </ds:schemaRefs>
</ds:datastoreItem>
</file>

<file path=customXml/itemProps3.xml><?xml version="1.0" encoding="utf-8"?>
<ds:datastoreItem xmlns:ds="http://schemas.openxmlformats.org/officeDocument/2006/customXml" ds:itemID="{07D39D21-5C69-4A6F-A2C4-9706FA405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29b807-d231-44af-b42b-4b44be6f593b"/>
    <ds:schemaRef ds:uri="9c82821b-d729-4ce9-a8e6-5eaaa694a4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Ptil-presentasjon</Template>
  <TotalTime>4</TotalTime>
  <Words>679</Words>
  <Application>Microsoft Office PowerPoint</Application>
  <PresentationFormat>Widescreen</PresentationFormat>
  <Paragraphs>96</Paragraphs>
  <Slides>13</Slides>
  <Notes>13</Notes>
  <HiddenSlides>1</HiddenSlides>
  <MMClips>0</MMClips>
  <ScaleCrop>false</ScaleCrop>
  <HeadingPairs>
    <vt:vector size="6" baseType="variant">
      <vt:variant>
        <vt:lpstr>Brukte skrifter</vt:lpstr>
      </vt:variant>
      <vt:variant>
        <vt:i4>16</vt:i4>
      </vt:variant>
      <vt:variant>
        <vt:lpstr>Tema</vt:lpstr>
      </vt:variant>
      <vt:variant>
        <vt:i4>2</vt:i4>
      </vt:variant>
      <vt:variant>
        <vt:lpstr>Lysbildetitler</vt:lpstr>
      </vt:variant>
      <vt:variant>
        <vt:i4>13</vt:i4>
      </vt:variant>
    </vt:vector>
  </HeadingPairs>
  <TitlesOfParts>
    <vt:vector size="31" baseType="lpstr">
      <vt:lpstr>aeonik</vt:lpstr>
      <vt:lpstr>Arial</vt:lpstr>
      <vt:lpstr>Calibri</vt:lpstr>
      <vt:lpstr>Calibri Light</vt:lpstr>
      <vt:lpstr>Courier New</vt:lpstr>
      <vt:lpstr>Montserrat</vt:lpstr>
      <vt:lpstr>Montserrat Light</vt:lpstr>
      <vt:lpstr>Montserrat SemiBold</vt:lpstr>
      <vt:lpstr>Roboto</vt:lpstr>
      <vt:lpstr>Segoe UI</vt:lpstr>
      <vt:lpstr>Segoe UI Light</vt:lpstr>
      <vt:lpstr>Segoe UI Semibold</vt:lpstr>
      <vt:lpstr>Segoe UI Semilight</vt:lpstr>
      <vt:lpstr>Times New Roman</vt:lpstr>
      <vt:lpstr>Verdana Pro Light</vt:lpstr>
      <vt:lpstr>victorserif</vt:lpstr>
      <vt:lpstr>Ptil nøytral</vt:lpstr>
      <vt:lpstr>Office-tema</vt:lpstr>
      <vt:lpstr>PowerPoint-presentasjon</vt:lpstr>
      <vt:lpstr>PowerPoint-presentasjon</vt:lpstr>
      <vt:lpstr> Kapasitet og  kompetanse  er nøkkelen  til sikkerhet  </vt:lpstr>
      <vt:lpstr>Ptil ser med uro på at kapasitet og kompetanse er identifisert som avvik i en lang rekke av våre tilsyn – hos operatører  og rettighetshavere, i store og små selskaper. Forhold knyttet til dette har også vært medvirkende årsak til flere alvorlige hendelser de siste par årene. Tilgang på godt kvalifisert personell er i særlig grad en utfordring blant leverandørene.     Situasjonen gir grunn til bekymring. Framtiden for næringen vil blant annet preges av aldrende infrastruktur, automatisering, introduksjon av nye driftsformer og prosjekter knyttet til fornybar energi.    Sikkerheten i en stadig mer kompleks bransje kan bare ivaretas gjennom en kompetent arbeidsstokk og god bemanning.    Vi oppfordrer selskapslederne til å stoppe opp og vurdere situasjonen i eget selskap grundig.   Med god styring er det fullt mulig å lykkes!   </vt:lpstr>
      <vt:lpstr>Arbeidsmiljøportalen</vt:lpstr>
      <vt:lpstr>Arbeidsmiljø handler om arbeidet</vt:lpstr>
      <vt:lpstr>Verktøy i Arbeidsmiljøportalen</vt:lpstr>
      <vt:lpstr>PowerPoint-presentasjon</vt:lpstr>
      <vt:lpstr>Ptils erfaringer med arbeidstakermedvirkning 2020-21 </vt:lpstr>
      <vt:lpstr>Kompetanse på medvirkning og arbeidsmiljø</vt:lpstr>
      <vt:lpstr>Arbeidstakermedvirkning under pandemi</vt:lpstr>
      <vt:lpstr>Legge til rette for to og trepartssamarbeid </vt:lpstr>
      <vt:lpstr>PowerPoint-presentasjon</vt:lpstr>
    </vt:vector>
  </TitlesOfParts>
  <Company>OD - PTIL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Arbeidsmiljøportalen</dc:title>
  <dc:creator>Jane Tangen</dc:creator>
  <cp:lastModifiedBy>Stig-Rune Refvik</cp:lastModifiedBy>
  <cp:revision>21</cp:revision>
  <cp:lastPrinted>2021-12-06T15:24:14Z</cp:lastPrinted>
  <dcterms:created xsi:type="dcterms:W3CDTF">2021-10-07T11:04:56Z</dcterms:created>
  <dcterms:modified xsi:type="dcterms:W3CDTF">2021-12-16T10:49:58Z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0x01010049660E3718A0A045AE993D53BAE2A15C</vt:lpwstr>
  </property>
  <property fmtid="{D5CDD505-2E9C-101B-9397-08002B2CF9AE}" pid="3" name="Klassifisering">
    <vt:lpwstr/>
  </property>
</Properties>
</file>